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</p:sldIdLst>
  <p:sldSz cx="4140200" cy="5003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E9EDF1"/>
    <a:srgbClr val="882C4C"/>
    <a:srgbClr val="24AD0F"/>
    <a:srgbClr val="FF007F"/>
    <a:srgbClr val="FFDA00"/>
    <a:srgbClr val="406E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AE6FBE-D626-422B-B734-901FF436031D}" v="2" dt="2025-06-10T21:44:16.7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47" autoAdjust="0"/>
  </p:normalViewPr>
  <p:slideViewPr>
    <p:cSldViewPr snapToGrid="0">
      <p:cViewPr varScale="1">
        <p:scale>
          <a:sx n="148" d="100"/>
          <a:sy n="148" d="100"/>
        </p:scale>
        <p:origin x="302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CAE6FBE-D626-422B-B734-901FF436031D}"/>
    <pc:docChg chg="custSel modSld">
      <pc:chgData name="Fatima Pillosu" userId="a6295d4dc9e22643" providerId="LiveId" clId="{7CAE6FBE-D626-422B-B734-901FF436031D}" dt="2025-06-10T21:44:18.860" v="95" actId="1035"/>
      <pc:docMkLst>
        <pc:docMk/>
      </pc:docMkLst>
      <pc:sldChg chg="addSp delSp modSp mod">
        <pc:chgData name="Fatima Pillosu" userId="a6295d4dc9e22643" providerId="LiveId" clId="{7CAE6FBE-D626-422B-B734-901FF436031D}" dt="2025-06-10T21:44:18.860" v="95" actId="1035"/>
        <pc:sldMkLst>
          <pc:docMk/>
          <pc:sldMk cId="1688495250" sldId="256"/>
        </pc:sldMkLst>
        <pc:spChg chg="add del">
          <ac:chgData name="Fatima Pillosu" userId="a6295d4dc9e22643" providerId="LiveId" clId="{7CAE6FBE-D626-422B-B734-901FF436031D}" dt="2025-06-10T21:44:06.189" v="89" actId="478"/>
          <ac:spMkLst>
            <pc:docMk/>
            <pc:sldMk cId="1688495250" sldId="256"/>
            <ac:spMk id="2" creationId="{17E8C441-9FAF-D897-1E69-FB1E348D91F0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4" creationId="{297C438A-592F-7A83-669A-E152156F36E7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5" creationId="{A8328F34-FE95-E24A-EBA4-D43251E0FDF1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6" creationId="{49DF687F-CDCA-3BBF-FAC0-2F4259B94EE8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7" creationId="{3CE34E64-DB3B-C5E4-7424-3257CEDEC626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8" creationId="{3F9EABB0-C32D-2BB2-6359-BC9187D2F2A2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9" creationId="{4CA8299B-938D-974D-25E1-9E148BECBA9A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0" creationId="{EA928D17-8CB3-5F9A-05CC-7184F243D8C0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1" creationId="{C05F2D7A-AC64-2B18-B9D6-70F2B0A1710C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2" creationId="{4CD247FF-251B-C40A-5E8F-CE044225D306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3" creationId="{90686D8A-2AF4-C32A-CF16-0CE6D7CCD478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4" creationId="{4B72A7F5-B9E8-7D75-5CC1-158EFEA737AF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5" creationId="{24FC0AE1-9EBC-F815-3D3A-19192D34B70B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6" creationId="{355AE00D-9FA0-8543-7B0F-8DF7EE6E3A43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7" creationId="{E30F0956-9FE8-6269-2B74-57D6D12E8A99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8" creationId="{EE00C08A-FEEE-60BF-E699-1D0FBA6236C2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19" creationId="{D40E4E32-E806-E1C3-3A82-CFE54099D418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0" creationId="{C1122F31-5A4D-133C-B1B9-766BB242B71A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1" creationId="{07AD5B88-7BA8-AF80-0ECE-9367FD1E3020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2" creationId="{5439EA49-50C8-57A3-DE6E-96C6282C3498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3" creationId="{75CE59C4-67C5-3593-7345-849B5C971F51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4" creationId="{59200FB6-8E47-2BB0-54D6-CEFC677519DD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5" creationId="{5125225B-7866-8B92-7C2B-D3932C0C4910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6" creationId="{4169564A-9D8A-D8F4-5FAD-3D0D054FECEA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7" creationId="{A68E6AA0-0CF2-C49C-8F5F-E68F728AC78B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8" creationId="{AEBBA215-ABB6-27F1-DC17-FA656547DBE1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29" creationId="{91B95036-6B34-BE90-AEE4-20D3938F7A6F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30" creationId="{5F5C31CB-412F-FF1E-3E41-FE26A2924DF1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31" creationId="{A6B8FA18-392C-0DFB-E2F3-F30E561CA0B5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32" creationId="{96BBE996-4FFF-B6E4-0EC9-EAB05DF24CCB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33" creationId="{9EDDE0FB-8E7A-7C3A-16E6-B7F3E8D5F395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34" creationId="{359D8B55-7651-946E-6302-B27B3E385A44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35" creationId="{E4F1ADAD-C326-FB68-1AF2-52DDAA45DB9E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42" creationId="{537DD69C-1224-3476-6D51-100F51F6B5BB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43" creationId="{FFD41C15-7C0B-6806-8F6C-0D70499A16FF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44" creationId="{4B296CF9-4D94-A6D6-0E43-485C23AB277D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45" creationId="{4A9DCB56-7AA0-74DB-EFF9-931FC8334300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46" creationId="{259E61CB-3400-641E-04C0-E10C6860B23C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47" creationId="{954B8706-BBBE-A930-0B1A-6FA91313894C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48" creationId="{D2236F94-6E3C-CB61-44DE-43F7DA895856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49" creationId="{224F6137-8056-F8BA-A60F-A392A8E13AB7}"/>
          </ac:spMkLst>
        </pc:spChg>
        <pc:spChg chg="add mod">
          <ac:chgData name="Fatima Pillosu" userId="a6295d4dc9e22643" providerId="LiveId" clId="{7CAE6FBE-D626-422B-B734-901FF436031D}" dt="2025-06-10T21:44:18.860" v="95" actId="1035"/>
          <ac:spMkLst>
            <pc:docMk/>
            <pc:sldMk cId="1688495250" sldId="256"/>
            <ac:spMk id="50" creationId="{9167CBF8-E22E-14A5-9007-1A4E58C48472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17" creationId="{297C438A-592F-7A83-669A-E152156F36E7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18" creationId="{A8328F34-FE95-E24A-EBA4-D43251E0FDF1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19" creationId="{49DF687F-CDCA-3BBF-FAC0-2F4259B94EE8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0" creationId="{3CE34E64-DB3B-C5E4-7424-3257CEDEC626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1" creationId="{3F9EABB0-C32D-2BB2-6359-BC9187D2F2A2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2" creationId="{4CA8299B-938D-974D-25E1-9E148BECBA9A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3" creationId="{EA928D17-8CB3-5F9A-05CC-7184F243D8C0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4" creationId="{C05F2D7A-AC64-2B18-B9D6-70F2B0A1710C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5" creationId="{4CD247FF-251B-C40A-5E8F-CE044225D306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6" creationId="{90686D8A-2AF4-C32A-CF16-0CE6D7CCD478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7" creationId="{4B72A7F5-B9E8-7D75-5CC1-158EFEA737AF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8" creationId="{24FC0AE1-9EBC-F815-3D3A-19192D34B70B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29" creationId="{355AE00D-9FA0-8543-7B0F-8DF7EE6E3A43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0" creationId="{E30F0956-9FE8-6269-2B74-57D6D12E8A99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1" creationId="{EE00C08A-FEEE-60BF-E699-1D0FBA6236C2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2" creationId="{D40E4E32-E806-E1C3-3A82-CFE54099D418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3" creationId="{C1122F31-5A4D-133C-B1B9-766BB242B71A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4" creationId="{07AD5B88-7BA8-AF80-0ECE-9367FD1E3020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5" creationId="{5439EA49-50C8-57A3-DE6E-96C6282C3498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6" creationId="{75CE59C4-67C5-3593-7345-849B5C971F51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7" creationId="{59200FB6-8E47-2BB0-54D6-CEFC677519DD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8" creationId="{5125225B-7866-8B92-7C2B-D3932C0C4910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39" creationId="{4169564A-9D8A-D8F4-5FAD-3D0D054FECEA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40" creationId="{A68E6AA0-0CF2-C49C-8F5F-E68F728AC78B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41" creationId="{AEBBA215-ABB6-27F1-DC17-FA656547DBE1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42" creationId="{91B95036-6B34-BE90-AEE4-20D3938F7A6F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43" creationId="{5F5C31CB-412F-FF1E-3E41-FE26A2924DF1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44" creationId="{A6B8FA18-392C-0DFB-E2F3-F30E561CA0B5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45" creationId="{96BBE996-4FFF-B6E4-0EC9-EAB05DF24CCB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46" creationId="{9EDDE0FB-8E7A-7C3A-16E6-B7F3E8D5F395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47" creationId="{359D8B55-7651-946E-6302-B27B3E385A44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48" creationId="{E4F1ADAD-C326-FB68-1AF2-52DDAA45DB9E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55" creationId="{537DD69C-1224-3476-6D51-100F51F6B5BB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56" creationId="{FFD41C15-7C0B-6806-8F6C-0D70499A16FF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57" creationId="{4B296CF9-4D94-A6D6-0E43-485C23AB277D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58" creationId="{4A9DCB56-7AA0-74DB-EFF9-931FC8334300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59" creationId="{259E61CB-3400-641E-04C0-E10C6860B23C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60" creationId="{954B8706-BBBE-A930-0B1A-6FA91313894C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65" creationId="{D2236F94-6E3C-CB61-44DE-43F7DA895856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66" creationId="{224F6137-8056-F8BA-A60F-A392A8E13AB7}"/>
          </ac:spMkLst>
        </pc:spChg>
        <pc:spChg chg="del mod">
          <ac:chgData name="Fatima Pillosu" userId="a6295d4dc9e22643" providerId="LiveId" clId="{7CAE6FBE-D626-422B-B734-901FF436031D}" dt="2025-06-10T21:44:07.559" v="90" actId="21"/>
          <ac:spMkLst>
            <pc:docMk/>
            <pc:sldMk cId="1688495250" sldId="256"/>
            <ac:spMk id="667" creationId="{9167CBF8-E22E-14A5-9007-1A4E58C48472}"/>
          </ac:spMkLst>
        </pc:spChg>
        <pc:picChg chg="add mod">
          <ac:chgData name="Fatima Pillosu" userId="a6295d4dc9e22643" providerId="LiveId" clId="{7CAE6FBE-D626-422B-B734-901FF436031D}" dt="2025-06-10T21:44:18.860" v="95" actId="1035"/>
          <ac:picMkLst>
            <pc:docMk/>
            <pc:sldMk cId="1688495250" sldId="256"/>
            <ac:picMk id="3" creationId="{E30BA7D3-5927-E42B-1A0C-DC96AC8A41DB}"/>
          </ac:picMkLst>
        </pc:picChg>
        <pc:picChg chg="add mod">
          <ac:chgData name="Fatima Pillosu" userId="a6295d4dc9e22643" providerId="LiveId" clId="{7CAE6FBE-D626-422B-B734-901FF436031D}" dt="2025-06-10T21:44:18.860" v="95" actId="1035"/>
          <ac:picMkLst>
            <pc:docMk/>
            <pc:sldMk cId="1688495250" sldId="256"/>
            <ac:picMk id="36" creationId="{8730E0A7-2776-EE44-4702-4B1D34D621E8}"/>
          </ac:picMkLst>
        </pc:picChg>
        <pc:picChg chg="add mod">
          <ac:chgData name="Fatima Pillosu" userId="a6295d4dc9e22643" providerId="LiveId" clId="{7CAE6FBE-D626-422B-B734-901FF436031D}" dt="2025-06-10T21:44:18.860" v="95" actId="1035"/>
          <ac:picMkLst>
            <pc:docMk/>
            <pc:sldMk cId="1688495250" sldId="256"/>
            <ac:picMk id="37" creationId="{79E179B8-4D0C-B78D-CAC6-E6A1B93CF933}"/>
          </ac:picMkLst>
        </pc:picChg>
        <pc:picChg chg="add mod">
          <ac:chgData name="Fatima Pillosu" userId="a6295d4dc9e22643" providerId="LiveId" clId="{7CAE6FBE-D626-422B-B734-901FF436031D}" dt="2025-06-10T21:44:18.860" v="95" actId="1035"/>
          <ac:picMkLst>
            <pc:docMk/>
            <pc:sldMk cId="1688495250" sldId="256"/>
            <ac:picMk id="38" creationId="{8C66F47E-06AA-EBD1-8CD2-79293704AB2E}"/>
          </ac:picMkLst>
        </pc:picChg>
        <pc:picChg chg="add mod">
          <ac:chgData name="Fatima Pillosu" userId="a6295d4dc9e22643" providerId="LiveId" clId="{7CAE6FBE-D626-422B-B734-901FF436031D}" dt="2025-06-10T21:44:18.860" v="95" actId="1035"/>
          <ac:picMkLst>
            <pc:docMk/>
            <pc:sldMk cId="1688495250" sldId="256"/>
            <ac:picMk id="39" creationId="{CFA31D67-B167-9BB5-BFB6-9BF5B55EDDB6}"/>
          </ac:picMkLst>
        </pc:picChg>
        <pc:picChg chg="add mod">
          <ac:chgData name="Fatima Pillosu" userId="a6295d4dc9e22643" providerId="LiveId" clId="{7CAE6FBE-D626-422B-B734-901FF436031D}" dt="2025-06-10T21:44:18.860" v="95" actId="1035"/>
          <ac:picMkLst>
            <pc:docMk/>
            <pc:sldMk cId="1688495250" sldId="256"/>
            <ac:picMk id="40" creationId="{DDBCBBBA-CDC8-C8C4-FCF3-573F75CF3B81}"/>
          </ac:picMkLst>
        </pc:picChg>
        <pc:picChg chg="add mod">
          <ac:chgData name="Fatima Pillosu" userId="a6295d4dc9e22643" providerId="LiveId" clId="{7CAE6FBE-D626-422B-B734-901FF436031D}" dt="2025-06-10T21:44:18.860" v="95" actId="1035"/>
          <ac:picMkLst>
            <pc:docMk/>
            <pc:sldMk cId="1688495250" sldId="256"/>
            <ac:picMk id="41" creationId="{7BEE0C0A-9258-2836-EB75-88A9F0D8BAF9}"/>
          </ac:picMkLst>
        </pc:picChg>
        <pc:picChg chg="del mod">
          <ac:chgData name="Fatima Pillosu" userId="a6295d4dc9e22643" providerId="LiveId" clId="{7CAE6FBE-D626-422B-B734-901FF436031D}" dt="2025-06-10T21:44:07.559" v="90" actId="21"/>
          <ac:picMkLst>
            <pc:docMk/>
            <pc:sldMk cId="1688495250" sldId="256"/>
            <ac:picMk id="616" creationId="{E30BA7D3-5927-E42B-1A0C-DC96AC8A41DB}"/>
          </ac:picMkLst>
        </pc:picChg>
        <pc:picChg chg="del mod">
          <ac:chgData name="Fatima Pillosu" userId="a6295d4dc9e22643" providerId="LiveId" clId="{7CAE6FBE-D626-422B-B734-901FF436031D}" dt="2025-06-10T21:44:07.559" v="90" actId="21"/>
          <ac:picMkLst>
            <pc:docMk/>
            <pc:sldMk cId="1688495250" sldId="256"/>
            <ac:picMk id="649" creationId="{8730E0A7-2776-EE44-4702-4B1D34D621E8}"/>
          </ac:picMkLst>
        </pc:picChg>
        <pc:picChg chg="del mod">
          <ac:chgData name="Fatima Pillosu" userId="a6295d4dc9e22643" providerId="LiveId" clId="{7CAE6FBE-D626-422B-B734-901FF436031D}" dt="2025-06-10T21:44:07.559" v="90" actId="21"/>
          <ac:picMkLst>
            <pc:docMk/>
            <pc:sldMk cId="1688495250" sldId="256"/>
            <ac:picMk id="650" creationId="{79E179B8-4D0C-B78D-CAC6-E6A1B93CF933}"/>
          </ac:picMkLst>
        </pc:picChg>
        <pc:picChg chg="del mod">
          <ac:chgData name="Fatima Pillosu" userId="a6295d4dc9e22643" providerId="LiveId" clId="{7CAE6FBE-D626-422B-B734-901FF436031D}" dt="2025-06-10T21:44:07.559" v="90" actId="21"/>
          <ac:picMkLst>
            <pc:docMk/>
            <pc:sldMk cId="1688495250" sldId="256"/>
            <ac:picMk id="651" creationId="{8C66F47E-06AA-EBD1-8CD2-79293704AB2E}"/>
          </ac:picMkLst>
        </pc:picChg>
        <pc:picChg chg="del mod">
          <ac:chgData name="Fatima Pillosu" userId="a6295d4dc9e22643" providerId="LiveId" clId="{7CAE6FBE-D626-422B-B734-901FF436031D}" dt="2025-06-10T21:44:07.559" v="90" actId="21"/>
          <ac:picMkLst>
            <pc:docMk/>
            <pc:sldMk cId="1688495250" sldId="256"/>
            <ac:picMk id="652" creationId="{CFA31D67-B167-9BB5-BFB6-9BF5B55EDDB6}"/>
          </ac:picMkLst>
        </pc:picChg>
        <pc:picChg chg="del mod">
          <ac:chgData name="Fatima Pillosu" userId="a6295d4dc9e22643" providerId="LiveId" clId="{7CAE6FBE-D626-422B-B734-901FF436031D}" dt="2025-06-10T21:44:07.559" v="90" actId="21"/>
          <ac:picMkLst>
            <pc:docMk/>
            <pc:sldMk cId="1688495250" sldId="256"/>
            <ac:picMk id="653" creationId="{DDBCBBBA-CDC8-C8C4-FCF3-573F75CF3B81}"/>
          </ac:picMkLst>
        </pc:picChg>
        <pc:picChg chg="del mod">
          <ac:chgData name="Fatima Pillosu" userId="a6295d4dc9e22643" providerId="LiveId" clId="{7CAE6FBE-D626-422B-B734-901FF436031D}" dt="2025-06-10T21:44:07.559" v="90" actId="21"/>
          <ac:picMkLst>
            <pc:docMk/>
            <pc:sldMk cId="1688495250" sldId="256"/>
            <ac:picMk id="654" creationId="{7BEE0C0A-9258-2836-EB75-88A9F0D8BAF9}"/>
          </ac:picMkLst>
        </pc:picChg>
      </pc:sldChg>
    </pc:docChg>
  </pc:docChgLst>
  <pc:docChgLst>
    <pc:chgData name="Fatima Pillosu" userId="a6295d4dc9e22643" providerId="LiveId" clId="{453401FF-C9C5-42FC-85B7-02DFC3C23D0E}"/>
    <pc:docChg chg="undo custSel addSld delSld modSld">
      <pc:chgData name="Fatima Pillosu" userId="a6295d4dc9e22643" providerId="LiveId" clId="{453401FF-C9C5-42FC-85B7-02DFC3C23D0E}" dt="2024-06-25T10:14:51.884" v="1226" actId="1582"/>
      <pc:docMkLst>
        <pc:docMk/>
      </pc:docMkLst>
      <pc:sldChg chg="addSp delSp modSp mod">
        <pc:chgData name="Fatima Pillosu" userId="a6295d4dc9e22643" providerId="LiveId" clId="{453401FF-C9C5-42FC-85B7-02DFC3C23D0E}" dt="2024-06-25T10:14:51.884" v="1226" actId="1582"/>
        <pc:sldMkLst>
          <pc:docMk/>
          <pc:sldMk cId="1688495250" sldId="256"/>
        </pc:sldMkLst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5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1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2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3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4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5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6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7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8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9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0" creationId="{90686D8A-2AF4-C32A-CF16-0CE6D7CCD47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1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1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2" creationId="{24FC0AE1-9EBC-F815-3D3A-19192D34B70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2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3" creationId="{355AE00D-9FA0-8543-7B0F-8DF7EE6E3A4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4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4" creationId="{E30F0956-9FE8-6269-2B74-57D6D12E8A9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5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5" creationId="{EE00C08A-FEEE-60BF-E699-1D0FBA6236C2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6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6" creationId="{D40E4E32-E806-E1C3-3A82-CFE54099D41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7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7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8" creationId="{07AD5B88-7BA8-AF80-0ECE-9367FD1E302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8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9" creationId="{5439EA49-50C8-57A3-DE6E-96C6282C349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9" creationId="{C05F2D7A-AC64-2B18-B9D6-70F2B0A1710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0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0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1" creationId="{59200FB6-8E47-2BB0-54D6-CEFC677519DD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1" creationId="{90686D8A-2AF4-C32A-CF16-0CE6D7CCD47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2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2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3" creationId="{0F6F0D94-B621-0EFD-7A42-CD2FB36718FE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3" creationId="{24FC0AE1-9EBC-F815-3D3A-19192D34B70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4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4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5" creationId="{A7096085-3D90-AA54-EA3D-D7C562E08FA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5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6" creationId="{C74EE17E-955E-249D-7AC8-01DA8AD30675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6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7" creationId="{136CFA0A-F02B-DA67-6D7F-A02C36378D2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7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8" creationId="{2DD1F597-452C-E4ED-BCF9-15778180868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8" creationId="{C1122F31-5A4D-133C-B1B9-766BB242B71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9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9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0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1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" creationId="{4169564A-9D8A-D8F4-5FAD-3D0D054FECE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2" creationId="{5439EA49-50C8-57A3-DE6E-96C6282C349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3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" creationId="{A68E6AA0-0CF2-C49C-8F5F-E68F728AC78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4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" creationId="{AEBBA215-ABB6-27F1-DC17-FA656547DBE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5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" creationId="{626B3B73-5857-670D-ED94-61737AF1689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6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6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7" creationId="{8B4742B9-B392-2B83-36CD-856BE27448B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7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8" creationId="{4D11074A-8050-2208-582D-E7E59CDB3D5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8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9" creationId="{1C81AB74-0B12-D606-E438-53D86E081E4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9" creationId="{C74EE17E-955E-249D-7AC8-01DA8AD30675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0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0" creationId="{38ECC5C6-FD9D-9039-DFE9-8C8E97F1F4B2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1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2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3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4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5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6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7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8" creationId="{0B0D39FF-F59B-4723-830A-CA8D3AE3D90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8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9" creationId="{0246EB4E-5EBE-9B09-0D42-91DDAF595D4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9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0" creationId="{73F75008-BF3A-51E2-AE60-C9AF571B3D7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0" creationId="{E4E9D9FC-26EB-5594-6ABB-199FB8EF9A8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1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1" creationId="{57CAA76D-52F2-E3A8-D80B-D405C470CC9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2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2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3" creationId="{0EBAEA1C-7D74-3F20-F1D1-45DB8A4C8BE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3" creationId="{AEBBA215-ABB6-27F1-DC17-FA656547DBE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4" creationId="{626B3B73-5857-670D-ED94-61737AF1689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5" creationId="{EE9D81C0-150C-D80A-3F35-D9B83844879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6" creationId="{8B4742B9-B392-2B83-36CD-856BE27448B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7" creationId="{4D11074A-8050-2208-582D-E7E59CDB3D5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8" creationId="{1C81AB74-0B12-D606-E438-53D86E081E4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9" creationId="{38ECC5C6-FD9D-9039-DFE9-8C8E97F1F4B2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3" creationId="{5229E2E8-55A4-F6C0-41EA-2C75663A00E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4" creationId="{3D4F8120-6B30-86CF-548E-2785E1C6131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5" creationId="{A1396CE7-3B44-2704-4E94-560BF182E83E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6" creationId="{EC192055-FD08-6D08-222B-3CCFF42CBA0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7" creationId="{3F20B5D2-0B61-6085-CFC8-98CF421A726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8" creationId="{58D3BE85-6307-ED3E-27F9-FA28A1EE239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9" creationId="{0B0D39FF-F59B-4723-830A-CA8D3AE3D90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0" creationId="{0246EB4E-5EBE-9B09-0D42-91DDAF595D4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2" creationId="{73F75008-BF3A-51E2-AE60-C9AF571B3D7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3" creationId="{57CAA76D-52F2-E3A8-D80B-D405C470CC9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4" creationId="{B263F57A-2BD9-C47C-8F14-8A351919A5D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5" creationId="{0EBAEA1C-7D74-3F20-F1D1-45DB8A4C8BE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6" creationId="{CF5814CA-819F-3FD1-A327-8C97790080F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7" creationId="{FE781FE9-63F8-EB01-8906-3CCE1D14DD3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9" creationId="{B1103769-BF19-5921-269A-8DED93775D5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0" creationId="{74DBCB78-F5D4-A445-5DA6-9A61474958D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1" creationId="{3DE79262-0D39-9B04-C17B-E395036CB11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2" creationId="{15F94532-E6B0-4685-D82B-F1FF0E87AAB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3" creationId="{84DB17CB-17E8-7437-8210-42D63CB70BE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4" creationId="{CAF90F3F-2EBE-46A9-68ED-3901DE4A598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7" creationId="{44A3287E-2324-2DC2-EC3A-156D8D22E04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8" creationId="{D0A32389-78A9-2F2F-69A2-769149B2981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9" creationId="{5FD3EEE1-3A72-DD31-E14C-926C07F0A7AD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0" creationId="{2F77A01B-739A-8472-1F7C-5A949165EF5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1" creationId="{F23D39A3-0FF9-A672-1D99-6541C2CEF93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2" creationId="{E036962A-CAD8-80E1-89B8-674F976E3F7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3" creationId="{2783C9C9-4FA2-C4D7-8DF0-83DC8A662305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5" creationId="{422A84F2-AC96-B733-14A5-D7F8E04407D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6" creationId="{B38983FC-B89B-84B0-AA0E-3A71B7C589F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9" creationId="{FE2ED57C-B689-6A9F-5308-B1665048320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2" creationId="{C697728E-4E42-696B-6B2D-BBA81121CEF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3" creationId="{495206E9-4DA5-167F-608E-B8DD9C0A1F5E}"/>
          </ac:spMkLst>
        </pc:spChg>
        <pc:spChg chg="add del">
          <ac:chgData name="Fatima Pillosu" userId="a6295d4dc9e22643" providerId="LiveId" clId="{453401FF-C9C5-42FC-85B7-02DFC3C23D0E}" dt="2024-06-24T15:22:34.968" v="1" actId="478"/>
          <ac:spMkLst>
            <pc:docMk/>
            <pc:sldMk cId="1688495250" sldId="256"/>
            <ac:spMk id="114" creationId="{784FF610-33CA-1F21-24A8-C035DF7995D9}"/>
          </ac:spMkLst>
        </pc:spChg>
        <pc:spChg chg="add mod">
          <ac:chgData name="Fatima Pillosu" userId="a6295d4dc9e22643" providerId="LiveId" clId="{453401FF-C9C5-42FC-85B7-02DFC3C23D0E}" dt="2024-06-24T15:22:42.427" v="2"/>
          <ac:spMkLst>
            <pc:docMk/>
            <pc:sldMk cId="1688495250" sldId="256"/>
            <ac:spMk id="115" creationId="{6B8E549F-6B14-3E53-2748-D1910BE92EC5}"/>
          </ac:spMkLst>
        </pc:spChg>
        <pc:spChg chg="add mod">
          <ac:chgData name="Fatima Pillosu" userId="a6295d4dc9e22643" providerId="LiveId" clId="{453401FF-C9C5-42FC-85B7-02DFC3C23D0E}" dt="2024-06-24T15:22:42.427" v="2"/>
          <ac:spMkLst>
            <pc:docMk/>
            <pc:sldMk cId="1688495250" sldId="256"/>
            <ac:spMk id="116" creationId="{A9F8CB43-95FE-B6A5-0956-2B309DC12AC0}"/>
          </ac:spMkLst>
        </pc:spChg>
        <pc:spChg chg="add mod">
          <ac:chgData name="Fatima Pillosu" userId="a6295d4dc9e22643" providerId="LiveId" clId="{453401FF-C9C5-42FC-85B7-02DFC3C23D0E}" dt="2024-06-24T15:22:42.427" v="2"/>
          <ac:spMkLst>
            <pc:docMk/>
            <pc:sldMk cId="1688495250" sldId="256"/>
            <ac:spMk id="117" creationId="{4EEB9C16-8405-4C62-2E90-18C228FF0D88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8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9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0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1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2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3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4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5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6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7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8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9" creationId="{3D649B09-FCBA-0720-5661-F1476B2E5DA0}"/>
          </ac:spMkLst>
        </pc:spChg>
        <pc:spChg chg="add del">
          <ac:chgData name="Fatima Pillosu" userId="a6295d4dc9e22643" providerId="LiveId" clId="{453401FF-C9C5-42FC-85B7-02DFC3C23D0E}" dt="2024-06-24T15:25:26.212" v="83" actId="478"/>
          <ac:spMkLst>
            <pc:docMk/>
            <pc:sldMk cId="1688495250" sldId="256"/>
            <ac:spMk id="130" creationId="{B0389B78-E5B5-AEF5-9FEE-1CD31F414C2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0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1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2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3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4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5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6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7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8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9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0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1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2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3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4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5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6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7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8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9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0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1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2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3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4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5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6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7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8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9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0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1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2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3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4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5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6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7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8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9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1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2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3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4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5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6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7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8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9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0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1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2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3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4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5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6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7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8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9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0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2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3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4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5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6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7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8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9" creationId="{422A84F2-AC96-B733-14A5-D7F8E04407D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0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1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2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3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4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5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6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7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8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9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0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1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2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3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4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5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5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6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7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8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9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0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1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2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3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4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5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6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7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8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9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0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1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2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3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4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5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6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7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8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9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0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1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2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3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4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5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6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7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8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9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0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1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2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3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4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6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7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8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9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0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1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2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3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4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5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6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7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8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9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0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1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2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3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4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5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7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8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9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0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1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2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3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4" creationId="{422A84F2-AC96-B733-14A5-D7F8E04407D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5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6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7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8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9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0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1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2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3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4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5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6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7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8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9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20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20" creationId="{CF5814CA-819F-3FD1-A327-8C97790080F7}"/>
          </ac:spMkLst>
        </pc:spChg>
        <pc:spChg chg="add del">
          <ac:chgData name="Fatima Pillosu" userId="a6295d4dc9e22643" providerId="LiveId" clId="{453401FF-C9C5-42FC-85B7-02DFC3C23D0E}" dt="2024-06-24T15:57:13.791" v="172" actId="478"/>
          <ac:spMkLst>
            <pc:docMk/>
            <pc:sldMk cId="1688495250" sldId="256"/>
            <ac:spMk id="321" creationId="{57DADC59-5F5C-FC01-EAFA-2200D02837C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21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1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2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3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4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5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6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7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8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9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0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1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2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3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4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5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6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7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8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9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0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1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2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3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4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5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6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7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8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9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0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1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2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3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4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5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6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7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8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9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0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2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3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4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5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6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7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8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9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0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1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2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3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4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5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6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7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8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9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0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1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3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4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5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6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7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8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9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4T16:07:56.853" v="186" actId="478"/>
          <ac:spMkLst>
            <pc:docMk/>
            <pc:sldMk cId="1688495250" sldId="256"/>
            <ac:spMk id="400" creationId="{422A84F2-AC96-B733-14A5-D7F8E04407D3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00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1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2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3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4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5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6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7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8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9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0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1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2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3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4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5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6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18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19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0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1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2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4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5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6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7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8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9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0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1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2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3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4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5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6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7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8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9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0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1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2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3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4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5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6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19:47.630" v="376" actId="478"/>
          <ac:spMkLst>
            <pc:docMk/>
            <pc:sldMk cId="1688495250" sldId="256"/>
            <ac:spMk id="448" creationId="{95B9A289-EF5E-11D2-FE36-D73C4E52597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9" creationId="{44304719-4A6F-F5C9-D3C8-E3B949D64C95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0" creationId="{C08569F7-746D-FB01-C54E-D34D5650FAC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1" creationId="{295F1821-C802-0C4B-5EC5-20F71C043B6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2" creationId="{CF0BC2B3-92E7-B23F-73F3-09A17662D10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3" creationId="{7337440D-D2DC-5C63-518B-69377731706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4" creationId="{DCEF3E4D-A4F5-73E2-54C9-1B8C0717DC9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5" creationId="{DB33D6E6-9A7E-8260-0CD8-5E5C6A279BF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6" creationId="{5CAD14C0-2A75-2DFB-F167-5E45AB80DCA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7" creationId="{6B1D6587-E54D-84C7-BAD7-1F33C9EB422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67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68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69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0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1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2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3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4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5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6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7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8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9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0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1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2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3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4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5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6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7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8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9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0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1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2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3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4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5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6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7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8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9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0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1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2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5T03:24:11.383" v="484" actId="478"/>
          <ac:spMkLst>
            <pc:docMk/>
            <pc:sldMk cId="1688495250" sldId="256"/>
            <ac:spMk id="503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5T03:24:09.229" v="483" actId="478"/>
          <ac:spMkLst>
            <pc:docMk/>
            <pc:sldMk cId="1688495250" sldId="256"/>
            <ac:spMk id="504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5T03:24:05.872" v="481" actId="478"/>
          <ac:spMkLst>
            <pc:docMk/>
            <pc:sldMk cId="1688495250" sldId="256"/>
            <ac:spMk id="505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5T03:24:07.487" v="482" actId="478"/>
          <ac:spMkLst>
            <pc:docMk/>
            <pc:sldMk cId="1688495250" sldId="256"/>
            <ac:spMk id="506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8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9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0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1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2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3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4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5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6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7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8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9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0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1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2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3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4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5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6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7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9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0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1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2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3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4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5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6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7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8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9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0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1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2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3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4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5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6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7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8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9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0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1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3" creationId="{44304719-4A6F-F5C9-D3C8-E3B949D64C9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4" creationId="{C08569F7-746D-FB01-C54E-D34D5650FAC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5" creationId="{295F1821-C802-0C4B-5EC5-20F71C043B6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6" creationId="{CF0BC2B3-92E7-B23F-73F3-09A17662D10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7" creationId="{7337440D-D2DC-5C63-518B-69377731706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8" creationId="{DCEF3E4D-A4F5-73E2-54C9-1B8C0717DC9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9" creationId="{DB33D6E6-9A7E-8260-0CD8-5E5C6A279BF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0" creationId="{5CAD14C0-2A75-2DFB-F167-5E45AB80DCA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1" creationId="{6B1D6587-E54D-84C7-BAD7-1F33C9EB422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2" creationId="{FA181913-77EE-D3FE-6323-2E5B8BB3DDA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3" creationId="{A827FA83-8B7F-7E03-9420-9ACC37EB735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4" creationId="{657F3A7E-95CF-044D-27CC-5DB2127BB1C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5" creationId="{E526BECF-2C05-19E4-1172-641D055A8F2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6" creationId="{1C4FB0E4-15C7-F929-821A-E3BC202C75E1}"/>
          </ac:spMkLst>
        </pc:spChg>
        <pc:spChg chg="add del mod">
          <ac:chgData name="Fatima Pillosu" userId="a6295d4dc9e22643" providerId="LiveId" clId="{453401FF-C9C5-42FC-85B7-02DFC3C23D0E}" dt="2024-06-25T03:40:04.761" v="947" actId="478"/>
          <ac:spMkLst>
            <pc:docMk/>
            <pc:sldMk cId="1688495250" sldId="256"/>
            <ac:spMk id="567" creationId="{428C593E-3FA8-7E07-0A0F-ABB05AE7BE1B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77" creationId="{297C438A-592F-7A83-669A-E152156F36E7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78" creationId="{A8328F34-FE95-E24A-EBA4-D43251E0FDF1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79" creationId="{49DF687F-CDCA-3BBF-FAC0-2F4259B94EE8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0" creationId="{3CE34E64-DB3B-C5E4-7424-3257CEDEC626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1" creationId="{3F9EABB0-C32D-2BB2-6359-BC9187D2F2A2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2" creationId="{4CA8299B-938D-974D-25E1-9E148BECBA9A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3" creationId="{EA928D17-8CB3-5F9A-05CC-7184F243D8C0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4" creationId="{C05F2D7A-AC64-2B18-B9D6-70F2B0A1710C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5" creationId="{4CD247FF-251B-C40A-5E8F-CE044225D306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6" creationId="{90686D8A-2AF4-C32A-CF16-0CE6D7CCD478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7" creationId="{4B72A7F5-B9E8-7D75-5CC1-158EFEA737AF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8" creationId="{24FC0AE1-9EBC-F815-3D3A-19192D34B70B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9" creationId="{355AE00D-9FA0-8543-7B0F-8DF7EE6E3A43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0" creationId="{E30F0956-9FE8-6269-2B74-57D6D12E8A99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1" creationId="{EE00C08A-FEEE-60BF-E699-1D0FBA6236C2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2" creationId="{D40E4E32-E806-E1C3-3A82-CFE54099D418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3" creationId="{C1122F31-5A4D-133C-B1B9-766BB242B71A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4" creationId="{07AD5B88-7BA8-AF80-0ECE-9367FD1E3020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5" creationId="{5439EA49-50C8-57A3-DE6E-96C6282C3498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6" creationId="{75CE59C4-67C5-3593-7345-849B5C971F51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7" creationId="{59200FB6-8E47-2BB0-54D6-CEFC677519DD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8" creationId="{5125225B-7866-8B92-7C2B-D3932C0C4910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9" creationId="{0F6F0D94-B621-0EFD-7A42-CD2FB36718FE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600" creationId="{C122BB96-F4DA-141C-5F61-053333F6CABD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601" creationId="{A7096085-3D90-AA54-EA3D-D7C562E08FA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2" creationId="{C74EE17E-955E-249D-7AC8-01DA8AD3067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3" creationId="{136CFA0A-F02B-DA67-6D7F-A02C36378D28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4" creationId="{2DD1F597-452C-E4ED-BCF9-15778180868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5" creationId="{F1FB8446-88CB-B008-EA5D-981430FB0E06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6" creationId="{AEA72A8D-C415-C7FF-82D4-2058567FAD8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7" creationId="{E4E9D9FC-26EB-5594-6ABB-199FB8EF9A84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8" creationId="{4169564A-9D8A-D8F4-5FAD-3D0D054FECEA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9" creationId="{A68E6AA0-0CF2-C49C-8F5F-E68F728AC78B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10" creationId="{AEBBA215-ABB6-27F1-DC17-FA656547DBE1}"/>
          </ac:spMkLst>
        </pc:spChg>
        <pc:spChg chg="add mod">
          <ac:chgData name="Fatima Pillosu" userId="a6295d4dc9e22643" providerId="LiveId" clId="{453401FF-C9C5-42FC-85B7-02DFC3C23D0E}" dt="2024-06-25T10:06:22.980" v="1196" actId="1036"/>
          <ac:spMkLst>
            <pc:docMk/>
            <pc:sldMk cId="1688495250" sldId="256"/>
            <ac:spMk id="611" creationId="{626B3B73-5857-670D-ED94-61737AF1689A}"/>
          </ac:spMkLst>
        </pc:spChg>
        <pc:spChg chg="add mod">
          <ac:chgData name="Fatima Pillosu" userId="a6295d4dc9e22643" providerId="LiveId" clId="{453401FF-C9C5-42FC-85B7-02DFC3C23D0E}" dt="2024-06-25T10:06:22.980" v="1196" actId="1036"/>
          <ac:spMkLst>
            <pc:docMk/>
            <pc:sldMk cId="1688495250" sldId="256"/>
            <ac:spMk id="612" creationId="{EE9D81C0-150C-D80A-3F35-D9B838448794}"/>
          </ac:spMkLst>
        </pc:spChg>
        <pc:spChg chg="add mod">
          <ac:chgData name="Fatima Pillosu" userId="a6295d4dc9e22643" providerId="LiveId" clId="{453401FF-C9C5-42FC-85B7-02DFC3C23D0E}" dt="2024-06-25T03:53:34.685" v="963" actId="20577"/>
          <ac:spMkLst>
            <pc:docMk/>
            <pc:sldMk cId="1688495250" sldId="256"/>
            <ac:spMk id="614" creationId="{5229E2E8-55A4-F6C0-41EA-2C75663A00EA}"/>
          </ac:spMkLst>
        </pc:spChg>
        <pc:spChg chg="add mod">
          <ac:chgData name="Fatima Pillosu" userId="a6295d4dc9e22643" providerId="LiveId" clId="{453401FF-C9C5-42FC-85B7-02DFC3C23D0E}" dt="2024-06-25T03:53:39.177" v="969" actId="20577"/>
          <ac:spMkLst>
            <pc:docMk/>
            <pc:sldMk cId="1688495250" sldId="256"/>
            <ac:spMk id="615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9:57:24.604" v="1035" actId="21"/>
          <ac:spMkLst>
            <pc:docMk/>
            <pc:sldMk cId="1688495250" sldId="256"/>
            <ac:spMk id="616" creationId="{A1396CE7-3B44-2704-4E94-560BF182E83E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17" creationId="{EC192055-FD08-6D08-222B-3CCFF42CBA0B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18" creationId="{3F20B5D2-0B61-6085-CFC8-98CF421A726C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19" creationId="{58D3BE85-6307-ED3E-27F9-FA28A1EE2397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20" creationId="{0B0D39FF-F59B-4723-830A-CA8D3AE3D90C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21" creationId="{0246EB4E-5EBE-9B09-0D42-91DDAF595D43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2" creationId="{73F75008-BF3A-51E2-AE60-C9AF571B3D74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3" creationId="{57CAA76D-52F2-E3A8-D80B-D405C470CC9F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4" creationId="{B263F57A-2BD9-C47C-8F14-8A351919A5DC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5" creationId="{0EBAEA1C-7D74-3F20-F1D1-45DB8A4C8BE3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6" creationId="{CF5814CA-819F-3FD1-A327-8C97790080F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7" creationId="{FE781FE9-63F8-EB01-8906-3CCE1D14DD3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8" creationId="{B1103769-BF19-5921-269A-8DED93775D5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9" creationId="{74DBCB78-F5D4-A445-5DA6-9A61474958DF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0" creationId="{3DE79262-0D39-9B04-C17B-E395036CB114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1" creationId="{15F94532-E6B0-4685-D82B-F1FF0E87AAB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2" creationId="{84DB17CB-17E8-7437-8210-42D63CB70BE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3" creationId="{CAF90F3F-2EBE-46A9-68ED-3901DE4A598A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5" creationId="{44A3287E-2324-2DC2-EC3A-156D8D22E04A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6" creationId="{D0A32389-78A9-2F2F-69A2-769149B2981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7" creationId="{5FD3EEE1-3A72-DD31-E14C-926C07F0A7A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8" creationId="{2F77A01B-739A-8472-1F7C-5A949165EF5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9" creationId="{F23D39A3-0FF9-A672-1D99-6541C2CEF93C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0" creationId="{E036962A-CAD8-80E1-89B8-674F976E3F7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1" creationId="{2783C9C9-4FA2-C4D7-8DF0-83DC8A66230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2" creationId="{B38983FC-B89B-84B0-AA0E-3A71B7C589F6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3" creationId="{FE2ED57C-B689-6A9F-5308-B16650483203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44" creationId="{C697728E-4E42-696B-6B2D-BBA81121CEF6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45" creationId="{495206E9-4DA5-167F-608E-B8DD9C0A1F5E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6" creationId="{4D2B51A1-90AB-D72C-4853-6F65580B5A0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7" creationId="{17348141-576C-6D92-286F-78C1CCD0053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8" creationId="{5389F451-3905-BF90-46AE-6632789614CE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9" creationId="{58B368AC-8A66-99C1-0B9D-B8F75F76507C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0" creationId="{3A37D49E-3143-0A95-C8FE-A42F59EB728E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1" creationId="{C748A098-2494-D0DD-7960-43DEF1F73F66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2" creationId="{247C208F-B953-B147-8D87-E5F6718F0AD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3" creationId="{291565A2-E2CC-6425-36AB-105A0BF88AF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4" creationId="{128C7D23-6316-9D13-FF40-EDFA9D323C4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5" creationId="{143ED3C0-A0EB-86AB-DBB3-15761E33A66B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6" creationId="{5B61FEAD-A15A-0A07-E187-007AFBDFCED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7" creationId="{3D649B09-FCBA-0720-5661-F1476B2E5DA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9" creationId="{44304719-4A6F-F5C9-D3C8-E3B949D64C9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0" creationId="{C08569F7-746D-FB01-C54E-D34D5650FAC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1" creationId="{295F1821-C802-0C4B-5EC5-20F71C043B6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2" creationId="{CF0BC2B3-92E7-B23F-73F3-09A17662D10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3" creationId="{7337440D-D2DC-5C63-518B-69377731706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4" creationId="{DCEF3E4D-A4F5-73E2-54C9-1B8C0717DC92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5" creationId="{DB33D6E6-9A7E-8260-0CD8-5E5C6A279BFB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6" creationId="{5CAD14C0-2A75-2DFB-F167-5E45AB80DCA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7" creationId="{6B1D6587-E54D-84C7-BAD7-1F33C9EB422A}"/>
          </ac:spMkLst>
        </pc:spChg>
        <pc:spChg chg="add mod">
          <ac:chgData name="Fatima Pillosu" userId="a6295d4dc9e22643" providerId="LiveId" clId="{453401FF-C9C5-42FC-85B7-02DFC3C23D0E}" dt="2024-06-25T10:06:27.701" v="1199" actId="1036"/>
          <ac:spMkLst>
            <pc:docMk/>
            <pc:sldMk cId="1688495250" sldId="256"/>
            <ac:spMk id="668" creationId="{FA181913-77EE-D3FE-6323-2E5B8BB3DDAB}"/>
          </ac:spMkLst>
        </pc:spChg>
        <pc:spChg chg="add mod">
          <ac:chgData name="Fatima Pillosu" userId="a6295d4dc9e22643" providerId="LiveId" clId="{453401FF-C9C5-42FC-85B7-02DFC3C23D0E}" dt="2024-06-25T10:06:27.701" v="1199" actId="1036"/>
          <ac:spMkLst>
            <pc:docMk/>
            <pc:sldMk cId="1688495250" sldId="256"/>
            <ac:spMk id="669" creationId="{A827FA83-8B7F-7E03-9420-9ACC37EB7359}"/>
          </ac:spMkLst>
        </pc:spChg>
        <pc:spChg chg="add mod">
          <ac:chgData name="Fatima Pillosu" userId="a6295d4dc9e22643" providerId="LiveId" clId="{453401FF-C9C5-42FC-85B7-02DFC3C23D0E}" dt="2024-06-25T10:06:31.467" v="1201" actId="1036"/>
          <ac:spMkLst>
            <pc:docMk/>
            <pc:sldMk cId="1688495250" sldId="256"/>
            <ac:spMk id="670" creationId="{657F3A7E-95CF-044D-27CC-5DB2127BB1C9}"/>
          </ac:spMkLst>
        </pc:spChg>
        <pc:spChg chg="add mod">
          <ac:chgData name="Fatima Pillosu" userId="a6295d4dc9e22643" providerId="LiveId" clId="{453401FF-C9C5-42FC-85B7-02DFC3C23D0E}" dt="2024-06-25T10:06:31.467" v="1201" actId="1036"/>
          <ac:spMkLst>
            <pc:docMk/>
            <pc:sldMk cId="1688495250" sldId="256"/>
            <ac:spMk id="671" creationId="{E526BECF-2C05-19E4-1172-641D055A8F2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72" creationId="{1C4FB0E4-15C7-F929-821A-E3BC202C75E1}"/>
          </ac:spMkLst>
        </pc:sp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2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2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3" creationId="{0F8336AA-FABB-7B6A-4200-1F2701D9EDFE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3" creationId="{88E8A8A3-6726-D956-3943-CAB5CC0E032A}"/>
          </ac:picMkLst>
        </pc:picChg>
        <pc:picChg chg="add mo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4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4" creationId="{C0FD8F42-F027-FB35-4C9B-F172D202689C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5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5" creationId="{9283D6CF-4D1C-0461-8A85-32E10A264787}"/>
          </ac:picMkLst>
        </pc:picChg>
        <pc:picChg chg="add del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6" creationId="{8E46B83B-EB5E-E5A6-9EFD-B3B7CBCA2A17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7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7" creationId="{6905B363-CB61-A59F-5F32-A92075AAB584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7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8" creationId="{88E8A8A3-6726-D956-3943-CAB5CC0E032A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8" creationId="{C0FD8F42-F027-FB35-4C9B-F172D202689C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9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9" creationId="{71B3C270-45AD-2F01-580E-A614D35F0ADA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9" creationId="{C0FD8F42-F027-FB35-4C9B-F172D202689C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10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10" creationId="{E30BA7D3-5927-E42B-1A0C-DC96AC8A41DB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1" creationId="{9283D6CF-4D1C-0461-8A85-32E10A264787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3" creationId="{8E46B83B-EB5E-E5A6-9EFD-B3B7CBCA2A17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5" creationId="{6905B363-CB61-A59F-5F32-A92075AAB584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7" creationId="{88E8A8A3-6726-D956-3943-CAB5CC0E032A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9" creationId="{71B3C270-45AD-2F01-580E-A614D35F0ADA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20" creationId="{E30BA7D3-5927-E42B-1A0C-DC96AC8A41DB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95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1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2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3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4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5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6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7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8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9" creationId="{E30BA7D3-5927-E42B-1A0C-DC96AC8A41DB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201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6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7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8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9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0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1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2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3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4" creationId="{E30BA7D3-5927-E42B-1A0C-DC96AC8A41DB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96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2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3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4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5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6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7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8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9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30" creationId="{E30BA7D3-5927-E42B-1A0C-DC96AC8A41DB}"/>
          </ac:picMkLst>
        </pc:picChg>
        <pc:picChg chg="add del mod modCrop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92" creationId="{2CB3382B-6630-D5F4-1748-36BF12A2DA6A}"/>
          </ac:picMkLst>
        </pc:picChg>
        <pc:picChg chg="add del mod modCrop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417" creationId="{05296302-5C1B-8E52-59FB-7868E444B750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423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447" creationId="{05296302-5C1B-8E52-59FB-7868E444B750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58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59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0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1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2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3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4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5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6" creationId="{E30BA7D3-5927-E42B-1A0C-DC96AC8A41DB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528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552" creationId="{05296302-5C1B-8E52-59FB-7868E444B750}"/>
          </ac:picMkLst>
        </pc:picChg>
        <pc:picChg chg="add del mod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68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69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0" creationId="{C0FD8F42-F027-FB35-4C9B-F172D202689C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1" creationId="{9283D6CF-4D1C-0461-8A85-32E10A264787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2" creationId="{8E46B83B-EB5E-E5A6-9EFD-B3B7CBCA2A17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3" creationId="{6905B363-CB61-A59F-5F32-A92075AAB584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4" creationId="{88E8A8A3-6726-D956-3943-CAB5CC0E032A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5" creationId="{71B3C270-45AD-2F01-580E-A614D35F0ADA}"/>
          </ac:picMkLst>
        </pc:picChg>
        <pc:picChg chg="add mod">
          <ac:chgData name="Fatima Pillosu" userId="a6295d4dc9e22643" providerId="LiveId" clId="{453401FF-C9C5-42FC-85B7-02DFC3C23D0E}" dt="2024-06-25T10:06:10.127" v="1193" actId="1037"/>
          <ac:picMkLst>
            <pc:docMk/>
            <pc:sldMk cId="1688495250" sldId="256"/>
            <ac:picMk id="576" creationId="{E30BA7D3-5927-E42B-1A0C-DC96AC8A41DB}"/>
          </ac:picMkLst>
        </pc:picChg>
        <pc:picChg chg="add mod">
          <ac:chgData name="Fatima Pillosu" userId="a6295d4dc9e22643" providerId="LiveId" clId="{453401FF-C9C5-42FC-85B7-02DFC3C23D0E}" dt="2024-06-25T03:40:32.908" v="949"/>
          <ac:picMkLst>
            <pc:docMk/>
            <pc:sldMk cId="1688495250" sldId="256"/>
            <ac:picMk id="634" creationId="{2CB3382B-6630-D5F4-1748-36BF12A2DA6A}"/>
          </ac:picMkLst>
        </pc:picChg>
        <pc:picChg chg="add mod">
          <ac:chgData name="Fatima Pillosu" userId="a6295d4dc9e22643" providerId="LiveId" clId="{453401FF-C9C5-42FC-85B7-02DFC3C23D0E}" dt="2024-06-25T03:40:32.908" v="949"/>
          <ac:picMkLst>
            <pc:docMk/>
            <pc:sldMk cId="1688495250" sldId="256"/>
            <ac:picMk id="658" creationId="{05296302-5C1B-8E52-59FB-7868E444B750}"/>
          </ac:picMkLst>
        </pc:picChg>
        <pc:cxnChg chg="add del mod">
          <ac:chgData name="Fatima Pillosu" userId="a6295d4dc9e22643" providerId="LiveId" clId="{453401FF-C9C5-42FC-85B7-02DFC3C23D0E}" dt="2024-06-25T03:23:37.229" v="478" actId="21"/>
          <ac:cxnSpMkLst>
            <pc:docMk/>
            <pc:sldMk cId="1688495250" sldId="256"/>
            <ac:cxnSpMk id="51" creationId="{9566AAFD-6BC5-F2D0-6D86-3D5F2C0244E9}"/>
          </ac:cxnSpMkLst>
        </pc:cxnChg>
        <pc:cxnChg chg="del">
          <ac:chgData name="Fatima Pillosu" userId="a6295d4dc9e22643" providerId="LiveId" clId="{453401FF-C9C5-42FC-85B7-02DFC3C23D0E}" dt="2024-06-24T15:25:30.152" v="84" actId="21"/>
          <ac:cxnSpMkLst>
            <pc:docMk/>
            <pc:sldMk cId="1688495250" sldId="256"/>
            <ac:cxnSpMk id="71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4T15:54:23.428" v="89" actId="21"/>
          <ac:cxnSpMkLst>
            <pc:docMk/>
            <pc:sldMk cId="1688495250" sldId="256"/>
            <ac:cxnSpMk id="180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4T15:57:15.517" v="173" actId="21"/>
          <ac:cxnSpMkLst>
            <pc:docMk/>
            <pc:sldMk cId="1688495250" sldId="256"/>
            <ac:cxnSpMk id="275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5T03:12:37.033" v="230" actId="21"/>
          <ac:cxnSpMkLst>
            <pc:docMk/>
            <pc:sldMk cId="1688495250" sldId="256"/>
            <ac:cxnSpMk id="371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5T03:40:12.928" v="948" actId="21"/>
          <ac:cxnSpMkLst>
            <pc:docMk/>
            <pc:sldMk cId="1688495250" sldId="256"/>
            <ac:cxnSpMk id="507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5T03:41:01.695" v="956" actId="1035"/>
          <ac:cxnSpMkLst>
            <pc:docMk/>
            <pc:sldMk cId="1688495250" sldId="256"/>
            <ac:cxnSpMk id="613" creationId="{9566AAFD-6BC5-F2D0-6D86-3D5F2C0244E9}"/>
          </ac:cxnSpMkLst>
        </pc:cxnChg>
      </pc:sldChg>
      <pc:sldChg chg="addSp delSp modSp new del mod">
        <pc:chgData name="Fatima Pillosu" userId="a6295d4dc9e22643" providerId="LiveId" clId="{453401FF-C9C5-42FC-85B7-02DFC3C23D0E}" dt="2024-06-25T10:03:32.583" v="1167" actId="2696"/>
        <pc:sldMkLst>
          <pc:docMk/>
          <pc:sldMk cId="304402675" sldId="257"/>
        </pc:sldMkLst>
        <pc:spChg chg="del">
          <ac:chgData name="Fatima Pillosu" userId="a6295d4dc9e22643" providerId="LiveId" clId="{453401FF-C9C5-42FC-85B7-02DFC3C23D0E}" dt="2024-06-25T09:57:31.793" v="1037" actId="478"/>
          <ac:spMkLst>
            <pc:docMk/>
            <pc:sldMk cId="304402675" sldId="257"/>
            <ac:spMk id="2" creationId="{8182817D-E7C8-CF5E-F0C9-94C164C86D5B}"/>
          </ac:spMkLst>
        </pc:spChg>
        <pc:spChg chg="del">
          <ac:chgData name="Fatima Pillosu" userId="a6295d4dc9e22643" providerId="LiveId" clId="{453401FF-C9C5-42FC-85B7-02DFC3C23D0E}" dt="2024-06-25T09:57:34.666" v="1038" actId="478"/>
          <ac:spMkLst>
            <pc:docMk/>
            <pc:sldMk cId="304402675" sldId="257"/>
            <ac:spMk id="3" creationId="{4A499C6B-A51E-4970-D7BB-94A4BC825D89}"/>
          </ac:spMkLst>
        </pc:spChg>
        <pc:spChg chg="add del mod">
          <ac:chgData name="Fatima Pillosu" userId="a6295d4dc9e22643" providerId="LiveId" clId="{453401FF-C9C5-42FC-85B7-02DFC3C23D0E}" dt="2024-06-25T10:02:02.714" v="1088" actId="21"/>
          <ac:spMkLst>
            <pc:docMk/>
            <pc:sldMk cId="304402675" sldId="257"/>
            <ac:spMk id="616" creationId="{A1396CE7-3B44-2704-4E94-560BF182E83E}"/>
          </ac:spMkLst>
        </pc:spChg>
        <pc:picChg chg="add del mod modCrop">
          <ac:chgData name="Fatima Pillosu" userId="a6295d4dc9e22643" providerId="LiveId" clId="{453401FF-C9C5-42FC-85B7-02DFC3C23D0E}" dt="2024-06-25T10:03:11.859" v="1163" actId="21"/>
          <ac:picMkLst>
            <pc:docMk/>
            <pc:sldMk cId="304402675" sldId="257"/>
            <ac:picMk id="568" creationId="{8270191E-03B4-6E51-FFC2-AB17348A64CE}"/>
          </ac:picMkLst>
        </pc:picChg>
        <pc:picChg chg="add del mod modCrop">
          <ac:chgData name="Fatima Pillosu" userId="a6295d4dc9e22643" providerId="LiveId" clId="{453401FF-C9C5-42FC-85B7-02DFC3C23D0E}" dt="2024-06-25T10:03:02.410" v="1160" actId="21"/>
          <ac:picMkLst>
            <pc:docMk/>
            <pc:sldMk cId="304402675" sldId="257"/>
            <ac:picMk id="569" creationId="{0F8336AA-FABB-7B6A-4200-1F2701D9EDFE}"/>
          </ac:picMkLst>
        </pc:picChg>
        <pc:picChg chg="add del mod modCrop">
          <ac:chgData name="Fatima Pillosu" userId="a6295d4dc9e22643" providerId="LiveId" clId="{453401FF-C9C5-42FC-85B7-02DFC3C23D0E}" dt="2024-06-25T10:02:49.963" v="1156" actId="21"/>
          <ac:picMkLst>
            <pc:docMk/>
            <pc:sldMk cId="304402675" sldId="257"/>
            <ac:picMk id="570" creationId="{C0FD8F42-F027-FB35-4C9B-F172D202689C}"/>
          </ac:picMkLst>
        </pc:picChg>
        <pc:picChg chg="add del mod modCrop">
          <ac:chgData name="Fatima Pillosu" userId="a6295d4dc9e22643" providerId="LiveId" clId="{453401FF-C9C5-42FC-85B7-02DFC3C23D0E}" dt="2024-06-25T10:02:41.004" v="1153" actId="21"/>
          <ac:picMkLst>
            <pc:docMk/>
            <pc:sldMk cId="304402675" sldId="257"/>
            <ac:picMk id="571" creationId="{9283D6CF-4D1C-0461-8A85-32E10A264787}"/>
          </ac:picMkLst>
        </pc:picChg>
        <pc:picChg chg="add del mod modCrop">
          <ac:chgData name="Fatima Pillosu" userId="a6295d4dc9e22643" providerId="LiveId" clId="{453401FF-C9C5-42FC-85B7-02DFC3C23D0E}" dt="2024-06-25T10:02:11.174" v="1090" actId="21"/>
          <ac:picMkLst>
            <pc:docMk/>
            <pc:sldMk cId="304402675" sldId="257"/>
            <ac:picMk id="572" creationId="{8E46B83B-EB5E-E5A6-9EFD-B3B7CBCA2A17}"/>
          </ac:picMkLst>
        </pc:picChg>
        <pc:picChg chg="add del mod modCrop">
          <ac:chgData name="Fatima Pillosu" userId="a6295d4dc9e22643" providerId="LiveId" clId="{453401FF-C9C5-42FC-85B7-02DFC3C23D0E}" dt="2024-06-25T10:01:54.361" v="1086" actId="21"/>
          <ac:picMkLst>
            <pc:docMk/>
            <pc:sldMk cId="304402675" sldId="257"/>
            <ac:picMk id="573" creationId="{6905B363-CB61-A59F-5F32-A92075AAB584}"/>
          </ac:picMkLst>
        </pc:picChg>
        <pc:picChg chg="add del mod modCrop">
          <ac:chgData name="Fatima Pillosu" userId="a6295d4dc9e22643" providerId="LiveId" clId="{453401FF-C9C5-42FC-85B7-02DFC3C23D0E}" dt="2024-06-25T10:01:37.856" v="1082" actId="21"/>
          <ac:picMkLst>
            <pc:docMk/>
            <pc:sldMk cId="304402675" sldId="257"/>
            <ac:picMk id="574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5T10:01:17.151" v="1078" actId="21"/>
          <ac:picMkLst>
            <pc:docMk/>
            <pc:sldMk cId="304402675" sldId="257"/>
            <ac:picMk id="575" creationId="{71B3C270-45AD-2F01-580E-A614D35F0ADA}"/>
          </ac:picMkLst>
        </pc:picChg>
      </pc:sldChg>
    </pc:docChg>
  </pc:docChgLst>
  <pc:docChgLst>
    <pc:chgData name="Fatima Pillosu" userId="a6295d4dc9e22643" providerId="LiveId" clId="{2E41281E-73EE-49FE-8E93-05A25665CF25}"/>
    <pc:docChg chg="undo custSel modSld">
      <pc:chgData name="Fatima Pillosu" userId="a6295d4dc9e22643" providerId="LiveId" clId="{2E41281E-73EE-49FE-8E93-05A25665CF25}" dt="2024-07-25T20:26:27.898" v="217"/>
      <pc:docMkLst>
        <pc:docMk/>
      </pc:docMkLst>
      <pc:sldChg chg="addSp delSp modSp mod">
        <pc:chgData name="Fatima Pillosu" userId="a6295d4dc9e22643" providerId="LiveId" clId="{2E41281E-73EE-49FE-8E93-05A25665CF25}" dt="2024-07-25T20:26:27.898" v="217"/>
        <pc:sldMkLst>
          <pc:docMk/>
          <pc:sldMk cId="1688495250" sldId="256"/>
        </pc:sldMkLst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" creationId="{60AAC84E-691E-52B9-85AE-F29AF0BA833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" creationId="{E13B4266-8F3B-FDD3-769A-3CE9A69DF6C9}"/>
          </ac:spMkLst>
        </pc:spChg>
        <pc:spChg chg="add del">
          <ac:chgData name="Fatima Pillosu" userId="a6295d4dc9e22643" providerId="LiveId" clId="{2E41281E-73EE-49FE-8E93-05A25665CF25}" dt="2024-07-25T20:24:52.484" v="215" actId="478"/>
          <ac:spMkLst>
            <pc:docMk/>
            <pc:sldMk cId="1688495250" sldId="256"/>
            <ac:spMk id="5" creationId="{733A5BF7-087C-ACC0-4EF0-73DC130274F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" creationId="{A1396CE7-3B44-2704-4E94-560BF182E83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19" creationId="{297C438A-592F-7A83-669A-E152156F36E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0" creationId="{A8328F34-FE95-E24A-EBA4-D43251E0FDF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1" creationId="{49DF687F-CDCA-3BBF-FAC0-2F4259B94EE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2" creationId="{3CE34E64-DB3B-C5E4-7424-3257CEDEC62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3" creationId="{3F9EABB0-C32D-2BB2-6359-BC9187D2F2A2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4" creationId="{4CA8299B-938D-974D-25E1-9E148BECBA9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5" creationId="{EA928D17-8CB3-5F9A-05CC-7184F243D8C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6" creationId="{C05F2D7A-AC64-2B18-B9D6-70F2B0A1710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7" creationId="{4CD247FF-251B-C40A-5E8F-CE044225D30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8" creationId="{90686D8A-2AF4-C32A-CF16-0CE6D7CCD47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9" creationId="{4B72A7F5-B9E8-7D75-5CC1-158EFEA737AF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0" creationId="{24FC0AE1-9EBC-F815-3D3A-19192D34B70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1" creationId="{355AE00D-9FA0-8543-7B0F-8DF7EE6E3A4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2" creationId="{E30F0956-9FE8-6269-2B74-57D6D12E8A9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3" creationId="{EE00C08A-FEEE-60BF-E699-1D0FBA6236C2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4" creationId="{D40E4E32-E806-E1C3-3A82-CFE54099D41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5" creationId="{C1122F31-5A4D-133C-B1B9-766BB242B71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6" creationId="{07AD5B88-7BA8-AF80-0ECE-9367FD1E302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7" creationId="{5439EA49-50C8-57A3-DE6E-96C6282C349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8" creationId="{75CE59C4-67C5-3593-7345-849B5C971F5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9" creationId="{59200FB6-8E47-2BB0-54D6-CEFC677519D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0" creationId="{5125225B-7866-8B92-7C2B-D3932C0C491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1" creationId="{0F6F0D94-B621-0EFD-7A42-CD2FB36718F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2" creationId="{C122BB96-F4DA-141C-5F61-053333F6CAB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3" creationId="{A7096085-3D90-AA54-EA3D-D7C562E08FA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4" creationId="{C74EE17E-955E-249D-7AC8-01DA8AD30675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5" creationId="{136CFA0A-F02B-DA67-6D7F-A02C36378D2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6" creationId="{2DD1F597-452C-E4ED-BCF9-15778180868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7" creationId="{F1FB8446-88CB-B008-EA5D-981430FB0E0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8" creationId="{AEA72A8D-C415-C7FF-82D4-2058567FAD8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9" creationId="{E4E9D9FC-26EB-5594-6ABB-199FB8EF9A84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0" creationId="{4169564A-9D8A-D8F4-5FAD-3D0D054FECE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1" creationId="{A68E6AA0-0CF2-C49C-8F5F-E68F728AC78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2" creationId="{AEBBA215-ABB6-27F1-DC17-FA656547DBE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3" creationId="{626B3B73-5857-670D-ED94-61737AF1689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4" creationId="{EE9D81C0-150C-D80A-3F35-D9B838448794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6" creationId="{5229E2E8-55A4-F6C0-41EA-2C75663A00E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7" creationId="{3D4F8120-6B30-86CF-548E-2785E1C6131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8" creationId="{EC192055-FD08-6D08-222B-3CCFF42CBA0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9" creationId="{3F20B5D2-0B61-6085-CFC8-98CF421A726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0" creationId="{58D3BE85-6307-ED3E-27F9-FA28A1EE239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1" creationId="{0B0D39FF-F59B-4723-830A-CA8D3AE3D90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2" creationId="{0246EB4E-5EBE-9B09-0D42-91DDAF595D4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3" creationId="{73F75008-BF3A-51E2-AE60-C9AF571B3D7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77" creationId="{297C438A-592F-7A83-669A-E152156F36E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78" creationId="{A8328F34-FE95-E24A-EBA4-D43251E0FDF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79" creationId="{297C438A-592F-7A83-669A-E152156F36E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79" creationId="{49DF687F-CDCA-3BBF-FAC0-2F4259B94EE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0" creationId="{3CE34E64-DB3B-C5E4-7424-3257CEDEC62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0" creationId="{A8328F34-FE95-E24A-EBA4-D43251E0FDF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1" creationId="{3F9EABB0-C32D-2BB2-6359-BC9187D2F2A2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1" creationId="{49DF687F-CDCA-3BBF-FAC0-2F4259B94EE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2" creationId="{3CE34E64-DB3B-C5E4-7424-3257CEDEC62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2" creationId="{4CA8299B-938D-974D-25E1-9E148BECBA9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3" creationId="{3F9EABB0-C32D-2BB2-6359-BC9187D2F2A2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3" creationId="{EA928D17-8CB3-5F9A-05CC-7184F243D8C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4" creationId="{4CA8299B-938D-974D-25E1-9E148BECBA9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4" creationId="{C05F2D7A-AC64-2B18-B9D6-70F2B0A1710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5" creationId="{4CD247FF-251B-C40A-5E8F-CE044225D30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5" creationId="{EA928D17-8CB3-5F9A-05CC-7184F243D8C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6" creationId="{90686D8A-2AF4-C32A-CF16-0CE6D7CCD47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6" creationId="{C05F2D7A-AC64-2B18-B9D6-70F2B0A1710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7" creationId="{4B72A7F5-B9E8-7D75-5CC1-158EFEA737A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7" creationId="{4CD247FF-251B-C40A-5E8F-CE044225D30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8" creationId="{24FC0AE1-9EBC-F815-3D3A-19192D34B70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8" creationId="{90686D8A-2AF4-C32A-CF16-0CE6D7CCD47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9" creationId="{355AE00D-9FA0-8543-7B0F-8DF7EE6E3A4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9" creationId="{4B72A7F5-B9E8-7D75-5CC1-158EFEA737A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0" creationId="{24FC0AE1-9EBC-F815-3D3A-19192D34B70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0" creationId="{E30F0956-9FE8-6269-2B74-57D6D12E8A99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1" creationId="{355AE00D-9FA0-8543-7B0F-8DF7EE6E3A4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1" creationId="{EE00C08A-FEEE-60BF-E699-1D0FBA6236C2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2" creationId="{D40E4E32-E806-E1C3-3A82-CFE54099D41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2" creationId="{E30F0956-9FE8-6269-2B74-57D6D12E8A9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3" creationId="{C1122F31-5A4D-133C-B1B9-766BB242B71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3" creationId="{EE00C08A-FEEE-60BF-E699-1D0FBA6236C2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4" creationId="{07AD5B88-7BA8-AF80-0ECE-9367FD1E302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4" creationId="{D40E4E32-E806-E1C3-3A82-CFE54099D41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5" creationId="{5439EA49-50C8-57A3-DE6E-96C6282C349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5" creationId="{C1122F31-5A4D-133C-B1B9-766BB242B71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6" creationId="{07AD5B88-7BA8-AF80-0ECE-9367FD1E302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6" creationId="{75CE59C4-67C5-3593-7345-849B5C971F5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7" creationId="{5439EA49-50C8-57A3-DE6E-96C6282C349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7" creationId="{59200FB6-8E47-2BB0-54D6-CEFC677519D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8" creationId="{5125225B-7866-8B92-7C2B-D3932C0C491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8" creationId="{75CE59C4-67C5-3593-7345-849B5C971F5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9" creationId="{0F6F0D94-B621-0EFD-7A42-CD2FB36718F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9" creationId="{59200FB6-8E47-2BB0-54D6-CEFC677519D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0" creationId="{5125225B-7866-8B92-7C2B-D3932C0C491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0" creationId="{C122BB96-F4DA-141C-5F61-053333F6CAB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1" creationId="{0F6F0D94-B621-0EFD-7A42-CD2FB36718FE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1" creationId="{A7096085-3D90-AA54-EA3D-D7C562E08FA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2" creationId="{C122BB96-F4DA-141C-5F61-053333F6CAB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2" creationId="{C74EE17E-955E-249D-7AC8-01DA8AD3067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3" creationId="{136CFA0A-F02B-DA67-6D7F-A02C36378D2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3" creationId="{A7096085-3D90-AA54-EA3D-D7C562E08FA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4" creationId="{2DD1F597-452C-E4ED-BCF9-15778180868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4" creationId="{C74EE17E-955E-249D-7AC8-01DA8AD30675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5" creationId="{136CFA0A-F02B-DA67-6D7F-A02C36378D2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5" creationId="{F1FB8446-88CB-B008-EA5D-981430FB0E0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6" creationId="{2DD1F597-452C-E4ED-BCF9-15778180868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6" creationId="{AEA72A8D-C415-C7FF-82D4-2058567FAD8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7" creationId="{E4E9D9FC-26EB-5594-6ABB-199FB8EF9A8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7" creationId="{F1FB8446-88CB-B008-EA5D-981430FB0E0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8" creationId="{4169564A-9D8A-D8F4-5FAD-3D0D054FECE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8" creationId="{AEA72A8D-C415-C7FF-82D4-2058567FAD8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9" creationId="{A68E6AA0-0CF2-C49C-8F5F-E68F728AC78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9" creationId="{E4E9D9FC-26EB-5594-6ABB-199FB8EF9A8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0" creationId="{4169564A-9D8A-D8F4-5FAD-3D0D054FECE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0" creationId="{AEBBA215-ABB6-27F1-DC17-FA656547DBE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1" creationId="{626B3B73-5857-670D-ED94-61737AF1689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1" creationId="{A68E6AA0-0CF2-C49C-8F5F-E68F728AC78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2" creationId="{AEBBA215-ABB6-27F1-DC17-FA656547DBE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2" creationId="{EE9D81C0-150C-D80A-3F35-D9B83844879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3" creationId="{626B3B73-5857-670D-ED94-61737AF1689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4" creationId="{5229E2E8-55A4-F6C0-41EA-2C75663A00E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4" creationId="{EE9D81C0-150C-D80A-3F35-D9B83844879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5" creationId="{3D4F8120-6B30-86CF-548E-2785E1C6131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16" creationId="{57CAA76D-52F2-E3A8-D80B-D405C470CC9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7" creationId="{5229E2E8-55A4-F6C0-41EA-2C75663A00E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7" creationId="{EC192055-FD08-6D08-222B-3CCFF42CBA0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8" creationId="{3D4F8120-6B30-86CF-548E-2785E1C6131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8" creationId="{3F20B5D2-0B61-6085-CFC8-98CF421A726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9" creationId="{58D3BE85-6307-ED3E-27F9-FA28A1EE239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9" creationId="{EC192055-FD08-6D08-222B-3CCFF42CBA0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0" creationId="{0B0D39FF-F59B-4723-830A-CA8D3AE3D90C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0" creationId="{3F20B5D2-0B61-6085-CFC8-98CF421A726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1" creationId="{0246EB4E-5EBE-9B09-0D42-91DDAF595D4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1" creationId="{58D3BE85-6307-ED3E-27F9-FA28A1EE239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2" creationId="{0B0D39FF-F59B-4723-830A-CA8D3AE3D90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2" creationId="{73F75008-BF3A-51E2-AE60-C9AF571B3D7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3" creationId="{0246EB4E-5EBE-9B09-0D42-91DDAF595D4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3" creationId="{57CAA76D-52F2-E3A8-D80B-D405C470CC9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4" creationId="{73F75008-BF3A-51E2-AE60-C9AF571B3D7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4" creationId="{B263F57A-2BD9-C47C-8F14-8A351919A5D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5" creationId="{0EBAEA1C-7D74-3F20-F1D1-45DB8A4C8BE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5" creationId="{57CAA76D-52F2-E3A8-D80B-D405C470CC9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6" creationId="{B263F57A-2BD9-C47C-8F14-8A351919A5D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6" creationId="{CF5814CA-819F-3FD1-A327-8C97790080F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7" creationId="{0EBAEA1C-7D74-3F20-F1D1-45DB8A4C8BE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7" creationId="{FE781FE9-63F8-EB01-8906-3CCE1D14DD3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8" creationId="{B1103769-BF19-5921-269A-8DED93775D5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8" creationId="{CF5814CA-819F-3FD1-A327-8C97790080F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9" creationId="{74DBCB78-F5D4-A445-5DA6-9A61474958D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9" creationId="{FE781FE9-63F8-EB01-8906-3CCE1D14DD3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0" creationId="{3DE79262-0D39-9B04-C17B-E395036CB11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0" creationId="{B1103769-BF19-5921-269A-8DED93775D5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1" creationId="{15F94532-E6B0-4685-D82B-F1FF0E87AAB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1" creationId="{74DBCB78-F5D4-A445-5DA6-9A61474958D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2" creationId="{3DE79262-0D39-9B04-C17B-E395036CB11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2" creationId="{84DB17CB-17E8-7437-8210-42D63CB70BE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3" creationId="{15F94532-E6B0-4685-D82B-F1FF0E87AAB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3" creationId="{CAF90F3F-2EBE-46A9-68ED-3901DE4A598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4" creationId="{84DB17CB-17E8-7437-8210-42D63CB70BE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5" creationId="{44A3287E-2324-2DC2-EC3A-156D8D22E04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5" creationId="{CAF90F3F-2EBE-46A9-68ED-3901DE4A598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6" creationId="{D0A32389-78A9-2F2F-69A2-769149B2981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7" creationId="{44A3287E-2324-2DC2-EC3A-156D8D22E04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7" creationId="{5FD3EEE1-3A72-DD31-E14C-926C07F0A7A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8" creationId="{2F77A01B-739A-8472-1F7C-5A949165EF5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8" creationId="{D0A32389-78A9-2F2F-69A2-769149B2981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9" creationId="{5FD3EEE1-3A72-DD31-E14C-926C07F0A7A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9" creationId="{F23D39A3-0FF9-A672-1D99-6541C2CEF93C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0" creationId="{2F77A01B-739A-8472-1F7C-5A949165EF5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0" creationId="{E036962A-CAD8-80E1-89B8-674F976E3F7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1" creationId="{2783C9C9-4FA2-C4D7-8DF0-83DC8A662305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1" creationId="{F23D39A3-0FF9-A672-1D99-6541C2CEF93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2" creationId="{B38983FC-B89B-84B0-AA0E-3A71B7C589F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2" creationId="{E036962A-CAD8-80E1-89B8-674F976E3F79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3" creationId="{2783C9C9-4FA2-C4D7-8DF0-83DC8A66230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3" creationId="{FE2ED57C-B689-6A9F-5308-B1665048320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4" creationId="{B38983FC-B89B-84B0-AA0E-3A71B7C589F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4" creationId="{C697728E-4E42-696B-6B2D-BBA81121CEF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5" creationId="{495206E9-4DA5-167F-608E-B8DD9C0A1F5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5" creationId="{FE2ED57C-B689-6A9F-5308-B1665048320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6" creationId="{4D2B51A1-90AB-D72C-4853-6F65580B5A0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6" creationId="{C697728E-4E42-696B-6B2D-BBA81121CEF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7" creationId="{17348141-576C-6D92-286F-78C1CCD00535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7" creationId="{495206E9-4DA5-167F-608E-B8DD9C0A1F5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8" creationId="{4D2B51A1-90AB-D72C-4853-6F65580B5A0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8" creationId="{5389F451-3905-BF90-46AE-6632789614C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9" creationId="{17348141-576C-6D92-286F-78C1CCD0053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9" creationId="{58B368AC-8A66-99C1-0B9D-B8F75F76507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0" creationId="{3A37D49E-3143-0A95-C8FE-A42F59EB728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0" creationId="{5389F451-3905-BF90-46AE-6632789614C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1" creationId="{58B368AC-8A66-99C1-0B9D-B8F75F76507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1" creationId="{C748A098-2494-D0DD-7960-43DEF1F73F6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2" creationId="{247C208F-B953-B147-8D87-E5F6718F0AD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2" creationId="{3A37D49E-3143-0A95-C8FE-A42F59EB728E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3" creationId="{291565A2-E2CC-6425-36AB-105A0BF88AF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3" creationId="{C748A098-2494-D0DD-7960-43DEF1F73F6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4" creationId="{128C7D23-6316-9D13-FF40-EDFA9D323C4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4" creationId="{247C208F-B953-B147-8D87-E5F6718F0AD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5" creationId="{143ED3C0-A0EB-86AB-DBB3-15761E33A66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5" creationId="{291565A2-E2CC-6425-36AB-105A0BF88AF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6" creationId="{128C7D23-6316-9D13-FF40-EDFA9D323C4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6" creationId="{5B61FEAD-A15A-0A07-E187-007AFBDFCED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7" creationId="{143ED3C0-A0EB-86AB-DBB3-15761E33A66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7" creationId="{3D649B09-FCBA-0720-5661-F1476B2E5DA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8" creationId="{5B61FEAD-A15A-0A07-E187-007AFBDFCED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9" creationId="{3D649B09-FCBA-0720-5661-F1476B2E5DA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9" creationId="{44304719-4A6F-F5C9-D3C8-E3B949D64C9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0" creationId="{C08569F7-746D-FB01-C54E-D34D5650FA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1" creationId="{295F1821-C802-0C4B-5EC5-20F71C043B6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1" creationId="{FA181913-77EE-D3FE-6323-2E5B8BB3DDA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2" creationId="{A827FA83-8B7F-7E03-9420-9ACC37EB735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2" creationId="{CF0BC2B3-92E7-B23F-73F3-09A17662D10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3" creationId="{657F3A7E-95CF-044D-27CC-5DB2127BB1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3" creationId="{7337440D-D2DC-5C63-518B-69377731706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4" creationId="{DCEF3E4D-A4F5-73E2-54C9-1B8C0717DC92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4" creationId="{E526BECF-2C05-19E4-1172-641D055A8F2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5" creationId="{1C4FB0E4-15C7-F929-821A-E3BC202C75E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5" creationId="{DB33D6E6-9A7E-8260-0CD8-5E5C6A279BF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6" creationId="{5CAD14C0-2A75-2DFB-F167-5E45AB80DCA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7" creationId="{6B1D6587-E54D-84C7-BAD7-1F33C9EB422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7" creationId="{A1396CE7-3B44-2704-4E94-560BF182E83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8" creationId="{60AAC84E-691E-52B9-85AE-F29AF0BA833E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8" creationId="{FA181913-77EE-D3FE-6323-2E5B8BB3DDA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9" creationId="{A827FA83-8B7F-7E03-9420-9ACC37EB7359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9" creationId="{E13B4266-8F3B-FDD3-769A-3CE9A69DF6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70" creationId="{657F3A7E-95CF-044D-27CC-5DB2127BB1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71" creationId="{E526BECF-2C05-19E4-1172-641D055A8F2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72" creationId="{1C4FB0E4-15C7-F929-821A-E3BC202C75E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3" creationId="{B263F57A-2BD9-C47C-8F14-8A351919A5D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4" creationId="{0EBAEA1C-7D74-3F20-F1D1-45DB8A4C8BE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5" creationId="{CF5814CA-819F-3FD1-A327-8C97790080F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6" creationId="{FE781FE9-63F8-EB01-8906-3CCE1D14DD3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7" creationId="{B1103769-BF19-5921-269A-8DED93775D5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8" creationId="{74DBCB78-F5D4-A445-5DA6-9A61474958DF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9" creationId="{3DE79262-0D39-9B04-C17B-E395036CB114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0" creationId="{15F94532-E6B0-4685-D82B-F1FF0E87AAB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1" creationId="{84DB17CB-17E8-7437-8210-42D63CB70BE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2" creationId="{CAF90F3F-2EBE-46A9-68ED-3901DE4A598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4" creationId="{44A3287E-2324-2DC2-EC3A-156D8D22E04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5" creationId="{D0A32389-78A9-2F2F-69A2-769149B2981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6" creationId="{5FD3EEE1-3A72-DD31-E14C-926C07F0A7A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7" creationId="{2F77A01B-739A-8472-1F7C-5A949165EF5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8" creationId="{F23D39A3-0FF9-A672-1D99-6541C2CEF93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9" creationId="{E036962A-CAD8-80E1-89B8-674F976E3F7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0" creationId="{2783C9C9-4FA2-C4D7-8DF0-83DC8A662305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1" creationId="{B38983FC-B89B-84B0-AA0E-3A71B7C589F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2" creationId="{FE2ED57C-B689-6A9F-5308-B1665048320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3" creationId="{C697728E-4E42-696B-6B2D-BBA81121CEF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4" creationId="{495206E9-4DA5-167F-608E-B8DD9C0A1F5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5" creationId="{4D2B51A1-90AB-D72C-4853-6F65580B5A0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6" creationId="{17348141-576C-6D92-286F-78C1CCD00535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7" creationId="{5389F451-3905-BF90-46AE-6632789614C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8" creationId="{58B368AC-8A66-99C1-0B9D-B8F75F76507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9" creationId="{3A37D49E-3143-0A95-C8FE-A42F59EB728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0" creationId="{C748A098-2494-D0DD-7960-43DEF1F73F6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1" creationId="{247C208F-B953-B147-8D87-E5F6718F0AD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2" creationId="{291565A2-E2CC-6425-36AB-105A0BF88AF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3" creationId="{128C7D23-6316-9D13-FF40-EDFA9D323C4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4" creationId="{143ED3C0-A0EB-86AB-DBB3-15761E33A66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5" creationId="{5B61FEAD-A15A-0A07-E187-007AFBDFCED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6" creationId="{3D649B09-FCBA-0720-5661-F1476B2E5DA0}"/>
          </ac:spMkLst>
        </pc:spChg>
        <pc:spChg chg="add del mod">
          <ac:chgData name="Fatima Pillosu" userId="a6295d4dc9e22643" providerId="LiveId" clId="{2E41281E-73EE-49FE-8E93-05A25665CF25}" dt="2024-07-25T20:18:39.823" v="67" actId="478"/>
          <ac:spMkLst>
            <pc:docMk/>
            <pc:sldMk cId="1688495250" sldId="256"/>
            <ac:spMk id="708" creationId="{44304719-4A6F-F5C9-D3C8-E3B949D64C95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09" creationId="{C08569F7-746D-FB01-C54E-D34D5650FAC9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0" creationId="{295F1821-C802-0C4B-5EC5-20F71C043B6D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1" creationId="{CF0BC2B3-92E7-B23F-73F3-09A17662D100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2" creationId="{7337440D-D2DC-5C63-518B-693777317061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3" creationId="{DCEF3E4D-A4F5-73E2-54C9-1B8C0717DC92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4" creationId="{DB33D6E6-9A7E-8260-0CD8-5E5C6A279BFB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5" creationId="{5CAD14C0-2A75-2DFB-F167-5E45AB80DCA9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6" creationId="{6B1D6587-E54D-84C7-BAD7-1F33C9EB422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17" creationId="{FA181913-77EE-D3FE-6323-2E5B8BB3DDA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18" creationId="{A827FA83-8B7F-7E03-9420-9ACC37EB735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19" creationId="{657F3A7E-95CF-044D-27CC-5DB2127BB1C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20" creationId="{E526BECF-2C05-19E4-1172-641D055A8F2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21" creationId="{1C4FB0E4-15C7-F929-821A-E3BC202C75E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23" creationId="{A1396CE7-3B44-2704-4E94-560BF182E83E}"/>
          </ac:spMkLst>
        </pc:sp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2" creationId="{71B3C270-45AD-2F01-580E-A614D35F0AD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3" creationId="{88E8A8A3-6726-D956-3943-CAB5CC0E032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4" creationId="{6905B363-CB61-A59F-5F32-A92075AAB584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6" creationId="{8E46B83B-EB5E-E5A6-9EFD-B3B7CBCA2A17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" creationId="{9283D6CF-4D1C-0461-8A85-32E10A264787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7" creationId="{0F8336AA-FABB-7B6A-4200-1F2701D9EDFE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7" creationId="{9283D6CF-4D1C-0461-8A85-32E10A264787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8" creationId="{8270191E-03B4-6E51-FFC2-AB17348A64CE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8" creationId="{C0FD8F42-F027-FB35-4C9B-F172D202689C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9" creationId="{0F8336AA-FABB-7B6A-4200-1F2701D9EDFE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9" creationId="{C0FD8F42-F027-FB35-4C9B-F172D202689C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10" creationId="{8270191E-03B4-6E51-FFC2-AB17348A64CE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10" creationId="{8E46B83B-EB5E-E5A6-9EFD-B3B7CBCA2A17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1" creationId="{9283D6CF-4D1C-0461-8A85-32E10A264787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2" creationId="{0F8336AA-FABB-7B6A-4200-1F2701D9EDFE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3" creationId="{8270191E-03B4-6E51-FFC2-AB17348A64CE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4" creationId="{C0FD8F42-F027-FB35-4C9B-F172D202689C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5" creationId="{8E46B83B-EB5E-E5A6-9EFD-B3B7CBCA2A17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6" creationId="{88E8A8A3-6726-D956-3943-CAB5CC0E032A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7" creationId="{71B3C270-45AD-2F01-580E-A614D35F0ADA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8" creationId="{E30BA7D3-5927-E42B-1A0C-DC96AC8A41DB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576" creationId="{88E8A8A3-6726-D956-3943-CAB5CC0E032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576" creationId="{E30BA7D3-5927-E42B-1A0C-DC96AC8A41DB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577" creationId="{71B3C270-45AD-2F01-580E-A614D35F0ADA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578" creationId="{E30BA7D3-5927-E42B-1A0C-DC96AC8A41DB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634" creationId="{2CB3382B-6630-D5F4-1748-36BF12A2DA6A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36" creationId="{2CB3382B-6630-D5F4-1748-36BF12A2DA6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658" creationId="{05296302-5C1B-8E52-59FB-7868E444B750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60" creationId="{05296302-5C1B-8E52-59FB-7868E444B750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66" creationId="{6905B363-CB61-A59F-5F32-A92075AAB584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683" creationId="{2CB3382B-6630-D5F4-1748-36BF12A2DA6A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707" creationId="{05296302-5C1B-8E52-59FB-7868E444B750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722" creationId="{6905B363-CB61-A59F-5F32-A92075AAB584}"/>
          </ac:picMkLst>
        </pc:picChg>
        <pc:cxnChg chg="add del mod">
          <ac:chgData name="Fatima Pillosu" userId="a6295d4dc9e22643" providerId="LiveId" clId="{2E41281E-73EE-49FE-8E93-05A25665CF25}" dt="2024-07-25T20:24:54.374" v="216" actId="21"/>
          <ac:cxnSpMkLst>
            <pc:docMk/>
            <pc:sldMk cId="1688495250" sldId="256"/>
            <ac:cxnSpMk id="55" creationId="{9566AAFD-6BC5-F2D0-6D86-3D5F2C0244E9}"/>
          </ac:cxnSpMkLst>
        </pc:cxnChg>
        <pc:cxnChg chg="del">
          <ac:chgData name="Fatima Pillosu" userId="a6295d4dc9e22643" providerId="LiveId" clId="{2E41281E-73EE-49FE-8E93-05A25665CF25}" dt="2024-07-25T20:06:18.288" v="0" actId="21"/>
          <ac:cxnSpMkLst>
            <pc:docMk/>
            <pc:sldMk cId="1688495250" sldId="256"/>
            <ac:cxnSpMk id="613" creationId="{9566AAFD-6BC5-F2D0-6D86-3D5F2C0244E9}"/>
          </ac:cxnSpMkLst>
        </pc:cxnChg>
        <pc:cxnChg chg="add mod">
          <ac:chgData name="Fatima Pillosu" userId="a6295d4dc9e22643" providerId="LiveId" clId="{2E41281E-73EE-49FE-8E93-05A25665CF25}" dt="2024-07-25T20:26:27.898" v="217"/>
          <ac:cxnSpMkLst>
            <pc:docMk/>
            <pc:sldMk cId="1688495250" sldId="256"/>
            <ac:cxnSpMk id="615" creationId="{9566AAFD-6BC5-F2D0-6D86-3D5F2C0244E9}"/>
          </ac:cxnSpMkLst>
        </pc:cxnChg>
      </pc:sldChg>
    </pc:docChg>
  </pc:docChgLst>
  <pc:docChgLst>
    <pc:chgData name="Fatima Pillosu" userId="a6295d4dc9e22643" providerId="LiveId" clId="{F02BD88B-44E7-4A72-B321-4C6DA7F8D1B2}"/>
    <pc:docChg chg="custSel addSld delSld modSld">
      <pc:chgData name="Fatima Pillosu" userId="a6295d4dc9e22643" providerId="LiveId" clId="{F02BD88B-44E7-4A72-B321-4C6DA7F8D1B2}" dt="2025-05-26T22:20:14.867" v="920" actId="1036"/>
      <pc:docMkLst>
        <pc:docMk/>
      </pc:docMkLst>
      <pc:sldChg chg="addSp delSp modSp mod">
        <pc:chgData name="Fatima Pillosu" userId="a6295d4dc9e22643" providerId="LiveId" clId="{F02BD88B-44E7-4A72-B321-4C6DA7F8D1B2}" dt="2025-05-26T22:20:14.867" v="920" actId="1036"/>
        <pc:sldMkLst>
          <pc:docMk/>
          <pc:sldMk cId="1688495250" sldId="256"/>
        </pc:sldMkLst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2" creationId="{91B95036-6B34-BE90-AEE4-20D3938F7A6F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3" creationId="{5F5C31CB-412F-FF1E-3E41-FE26A2924DF1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4" creationId="{A6B8FA18-392C-0DFB-E2F3-F30E561CA0B5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" creationId="{96BBE996-4FFF-B6E4-0EC9-EAB05DF24CCB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" creationId="{9EDDE0FB-8E7A-7C3A-16E6-B7F3E8D5F395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7" creationId="{359D8B55-7651-946E-6302-B27B3E385A44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8" creationId="{E4F1ADAD-C326-FB68-1AF2-52DDAA45DB9E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0" creationId="{297C438A-592F-7A83-669A-E152156F36E7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1" creationId="{A8328F34-FE95-E24A-EBA4-D43251E0FDF1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2" creationId="{49DF687F-CDCA-3BBF-FAC0-2F4259B94EE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3" creationId="{3CE34E64-DB3B-C5E4-7424-3257CEDEC626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4" creationId="{3F9EABB0-C32D-2BB2-6359-BC9187D2F2A2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5" creationId="{4CA8299B-938D-974D-25E1-9E148BECBA9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6" creationId="{EA928D17-8CB3-5F9A-05CC-7184F243D8C0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7" creationId="{C05F2D7A-AC64-2B18-B9D6-70F2B0A1710C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8" creationId="{4CD247FF-251B-C40A-5E8F-CE044225D306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9" creationId="{90686D8A-2AF4-C32A-CF16-0CE6D7CCD47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0" creationId="{4B72A7F5-B9E8-7D75-5CC1-158EFEA737AF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1" creationId="{24FC0AE1-9EBC-F815-3D3A-19192D34B70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2" creationId="{355AE00D-9FA0-8543-7B0F-8DF7EE6E3A43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3" creationId="{E30F0956-9FE8-6269-2B74-57D6D12E8A99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4" creationId="{EE00C08A-FEEE-60BF-E699-1D0FBA6236C2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5" creationId="{D40E4E32-E806-E1C3-3A82-CFE54099D41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6" creationId="{C1122F31-5A4D-133C-B1B9-766BB242B71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7" creationId="{07AD5B88-7BA8-AF80-0ECE-9367FD1E3020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8" creationId="{5439EA49-50C8-57A3-DE6E-96C6282C349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9" creationId="{75CE59C4-67C5-3593-7345-849B5C971F51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0" creationId="{59200FB6-8E47-2BB0-54D6-CEFC677519DD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1" creationId="{5125225B-7866-8B92-7C2B-D3932C0C4910}"/>
          </ac:spMkLst>
        </pc:spChg>
        <pc:spChg chg="add del mod">
          <ac:chgData name="Fatima Pillosu" userId="a6295d4dc9e22643" providerId="LiveId" clId="{F02BD88B-44E7-4A72-B321-4C6DA7F8D1B2}" dt="2025-05-26T22:18:18.651" v="882" actId="478"/>
          <ac:spMkLst>
            <pc:docMk/>
            <pc:sldMk cId="1688495250" sldId="256"/>
            <ac:spMk id="32" creationId="{0F6F0D94-B621-0EFD-7A42-CD2FB36718FE}"/>
          </ac:spMkLst>
        </pc:spChg>
        <pc:spChg chg="add del mod">
          <ac:chgData name="Fatima Pillosu" userId="a6295d4dc9e22643" providerId="LiveId" clId="{F02BD88B-44E7-4A72-B321-4C6DA7F8D1B2}" dt="2025-05-26T22:18:21.793" v="883" actId="478"/>
          <ac:spMkLst>
            <pc:docMk/>
            <pc:sldMk cId="1688495250" sldId="256"/>
            <ac:spMk id="33" creationId="{C122BB96-F4DA-141C-5F61-053333F6CABD}"/>
          </ac:spMkLst>
        </pc:spChg>
        <pc:spChg chg="add del mod">
          <ac:chgData name="Fatima Pillosu" userId="a6295d4dc9e22643" providerId="LiveId" clId="{F02BD88B-44E7-4A72-B321-4C6DA7F8D1B2}" dt="2025-05-26T22:18:21.793" v="883" actId="478"/>
          <ac:spMkLst>
            <pc:docMk/>
            <pc:sldMk cId="1688495250" sldId="256"/>
            <ac:spMk id="34" creationId="{A7096085-3D90-AA54-EA3D-D7C562E08FA1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35" creationId="{C74EE17E-955E-249D-7AC8-01DA8AD30675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36" creationId="{136CFA0A-F02B-DA67-6D7F-A02C36378D28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37" creationId="{2DD1F597-452C-E4ED-BCF9-157781808687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8" creationId="{4169564A-9D8A-D8F4-5FAD-3D0D054FECE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9" creationId="{A68E6AA0-0CF2-C49C-8F5F-E68F728AC78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0" creationId="{AEBBA215-ABB6-27F1-DC17-FA656547DBE1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41" creationId="{626B3B73-5857-670D-ED94-61737AF1689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2" creationId="{91B95036-6B34-BE90-AEE4-20D3938F7A6F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3" creationId="{5F5C31CB-412F-FF1E-3E41-FE26A2924DF1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4" creationId="{A6B8FA18-392C-0DFB-E2F3-F30E561CA0B5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5" creationId="{96BBE996-4FFF-B6E4-0EC9-EAB05DF24CC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6" creationId="{9EDDE0FB-8E7A-7C3A-16E6-B7F3E8D5F395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7" creationId="{359D8B55-7651-946E-6302-B27B3E385A44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8" creationId="{E4F1ADAD-C326-FB68-1AF2-52DDAA45DB9E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5" creationId="{537DD69C-1224-3476-6D51-100F51F6B5B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6" creationId="{FFD41C15-7C0B-6806-8F6C-0D70499A16FF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7" creationId="{4B296CF9-4D94-A6D6-0E43-485C23AB277D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8" creationId="{4A9DCB56-7AA0-74DB-EFF9-931FC8334300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9" creationId="{259E61CB-3400-641E-04C0-E10C6860B23C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0" creationId="{954B8706-BBBE-A930-0B1A-6FA91313894C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1" creationId="{D2236F94-6E3C-CB61-44DE-43F7DA895856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2" creationId="{224F6137-8056-F8BA-A60F-A392A8E13AB7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3" creationId="{9167CBF8-E22E-14A5-9007-1A4E58C48472}"/>
          </ac:spMkLst>
        </pc:spChg>
        <pc:spChg chg="add del mod">
          <ac:chgData name="Fatima Pillosu" userId="a6295d4dc9e22643" providerId="LiveId" clId="{F02BD88B-44E7-4A72-B321-4C6DA7F8D1B2}" dt="2025-05-26T22:18:18.651" v="882" actId="478"/>
          <ac:spMkLst>
            <pc:docMk/>
            <pc:sldMk cId="1688495250" sldId="256"/>
            <ac:spMk id="576" creationId="{31D919A3-B7AD-EFB2-0D5C-51915C94B9EA}"/>
          </ac:spMkLst>
        </pc:spChg>
        <pc:spChg chg="add del mod">
          <ac:chgData name="Fatima Pillosu" userId="a6295d4dc9e22643" providerId="LiveId" clId="{F02BD88B-44E7-4A72-B321-4C6DA7F8D1B2}" dt="2025-05-26T22:18:18.651" v="882" actId="478"/>
          <ac:spMkLst>
            <pc:docMk/>
            <pc:sldMk cId="1688495250" sldId="256"/>
            <ac:spMk id="577" creationId="{58B77DBF-0D0D-CEB2-2D44-87FF77499742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79" creationId="{297C438A-592F-7A83-669A-E152156F36E7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0" creationId="{A8328F34-FE95-E24A-EBA4-D43251E0FDF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1" creationId="{49DF687F-CDCA-3BBF-FAC0-2F4259B94EE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2" creationId="{3CE34E64-DB3B-C5E4-7424-3257CEDEC626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3" creationId="{3F9EABB0-C32D-2BB2-6359-BC9187D2F2A2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4" creationId="{4CA8299B-938D-974D-25E1-9E148BECBA9A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5" creationId="{EA928D17-8CB3-5F9A-05CC-7184F243D8C0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6" creationId="{C05F2D7A-AC64-2B18-B9D6-70F2B0A1710C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7" creationId="{4CD247FF-251B-C40A-5E8F-CE044225D306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8" creationId="{90686D8A-2AF4-C32A-CF16-0CE6D7CCD47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9" creationId="{4B72A7F5-B9E8-7D75-5CC1-158EFEA737AF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0" creationId="{24FC0AE1-9EBC-F815-3D3A-19192D34B70B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1" creationId="{355AE00D-9FA0-8543-7B0F-8DF7EE6E3A43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2" creationId="{E30F0956-9FE8-6269-2B74-57D6D12E8A99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3" creationId="{EE00C08A-FEEE-60BF-E699-1D0FBA6236C2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4" creationId="{D40E4E32-E806-E1C3-3A82-CFE54099D41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5" creationId="{C1122F31-5A4D-133C-B1B9-766BB242B71A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6" creationId="{07AD5B88-7BA8-AF80-0ECE-9367FD1E3020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7" creationId="{5439EA49-50C8-57A3-DE6E-96C6282C349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8" creationId="{75CE59C4-67C5-3593-7345-849B5C971F5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9" creationId="{59200FB6-8E47-2BB0-54D6-CEFC677519DD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0" creationId="{5125225B-7866-8B92-7C2B-D3932C0C4910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1" creationId="{0F6F0D94-B621-0EFD-7A42-CD2FB36718FE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2" creationId="{C122BB96-F4DA-141C-5F61-053333F6CABD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3" creationId="{A7096085-3D90-AA54-EA3D-D7C562E08FA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4" creationId="{C74EE17E-955E-249D-7AC8-01DA8AD30675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5" creationId="{136CFA0A-F02B-DA67-6D7F-A02C36378D2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6" creationId="{2DD1F597-452C-E4ED-BCF9-157781808687}"/>
          </ac:spMkLst>
        </pc:spChg>
        <pc:spChg chg="del">
          <ac:chgData name="Fatima Pillosu" userId="a6295d4dc9e22643" providerId="LiveId" clId="{F02BD88B-44E7-4A72-B321-4C6DA7F8D1B2}" dt="2025-05-26T21:58:21.629" v="18" actId="478"/>
          <ac:spMkLst>
            <pc:docMk/>
            <pc:sldMk cId="1688495250" sldId="256"/>
            <ac:spMk id="607" creationId="{F1FB8446-88CB-B008-EA5D-981430FB0E06}"/>
          </ac:spMkLst>
        </pc:spChg>
        <pc:spChg chg="del">
          <ac:chgData name="Fatima Pillosu" userId="a6295d4dc9e22643" providerId="LiveId" clId="{F02BD88B-44E7-4A72-B321-4C6DA7F8D1B2}" dt="2025-05-26T21:58:21.629" v="18" actId="478"/>
          <ac:spMkLst>
            <pc:docMk/>
            <pc:sldMk cId="1688495250" sldId="256"/>
            <ac:spMk id="608" creationId="{AEA72A8D-C415-C7FF-82D4-2058567FAD8D}"/>
          </ac:spMkLst>
        </pc:spChg>
        <pc:spChg chg="del">
          <ac:chgData name="Fatima Pillosu" userId="a6295d4dc9e22643" providerId="LiveId" clId="{F02BD88B-44E7-4A72-B321-4C6DA7F8D1B2}" dt="2025-05-26T21:58:21.629" v="18" actId="478"/>
          <ac:spMkLst>
            <pc:docMk/>
            <pc:sldMk cId="1688495250" sldId="256"/>
            <ac:spMk id="609" creationId="{E4E9D9FC-26EB-5594-6ABB-199FB8EF9A84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0" creationId="{4169564A-9D8A-D8F4-5FAD-3D0D054FECEA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1" creationId="{A68E6AA0-0CF2-C49C-8F5F-E68F728AC78B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2" creationId="{AEBBA215-ABB6-27F1-DC17-FA656547DBE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3" creationId="{626B3B73-5857-670D-ED94-61737AF1689A}"/>
          </ac:spMkLst>
        </pc:spChg>
        <pc:spChg chg="del">
          <ac:chgData name="Fatima Pillosu" userId="a6295d4dc9e22643" providerId="LiveId" clId="{F02BD88B-44E7-4A72-B321-4C6DA7F8D1B2}" dt="2025-05-26T22:00:36.794" v="200" actId="478"/>
          <ac:spMkLst>
            <pc:docMk/>
            <pc:sldMk cId="1688495250" sldId="256"/>
            <ac:spMk id="614" creationId="{EE9D81C0-150C-D80A-3F35-D9B838448794}"/>
          </ac:spMkLst>
        </pc:spChg>
        <pc:spChg chg="add del">
          <ac:chgData name="Fatima Pillosu" userId="a6295d4dc9e22643" providerId="LiveId" clId="{F02BD88B-44E7-4A72-B321-4C6DA7F8D1B2}" dt="2025-05-26T22:19:52.605" v="916" actId="478"/>
          <ac:spMkLst>
            <pc:docMk/>
            <pc:sldMk cId="1688495250" sldId="256"/>
            <ac:spMk id="615" creationId="{492721E7-9457-F31F-C848-CA7DCF7AB7C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17" creationId="{297C438A-592F-7A83-669A-E152156F36E7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17" creationId="{5229E2E8-55A4-F6C0-41EA-2C75663A00EA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18" creationId="{3D4F8120-6B30-86CF-548E-2785E1C61319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18" creationId="{A8328F34-FE95-E24A-EBA4-D43251E0FDF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19" creationId="{49DF687F-CDCA-3BBF-FAC0-2F4259B94EE8}"/>
          </ac:spMkLst>
        </pc:spChg>
        <pc:spChg chg="del mod">
          <ac:chgData name="Fatima Pillosu" userId="a6295d4dc9e22643" providerId="LiveId" clId="{F02BD88B-44E7-4A72-B321-4C6DA7F8D1B2}" dt="2025-05-26T07:15:26.203" v="13" actId="478"/>
          <ac:spMkLst>
            <pc:docMk/>
            <pc:sldMk cId="1688495250" sldId="256"/>
            <ac:spMk id="619" creationId="{EC192055-FD08-6D08-222B-3CCFF42CBA0B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0" creationId="{3CE34E64-DB3B-C5E4-7424-3257CEDEC626}"/>
          </ac:spMkLst>
        </pc:spChg>
        <pc:spChg chg="del">
          <ac:chgData name="Fatima Pillosu" userId="a6295d4dc9e22643" providerId="LiveId" clId="{F02BD88B-44E7-4A72-B321-4C6DA7F8D1B2}" dt="2025-05-26T07:15:20.656" v="8" actId="478"/>
          <ac:spMkLst>
            <pc:docMk/>
            <pc:sldMk cId="1688495250" sldId="256"/>
            <ac:spMk id="620" creationId="{3F20B5D2-0B61-6085-CFC8-98CF421A726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1" creationId="{3F9EABB0-C32D-2BB2-6359-BC9187D2F2A2}"/>
          </ac:spMkLst>
        </pc:spChg>
        <pc:spChg chg="del">
          <ac:chgData name="Fatima Pillosu" userId="a6295d4dc9e22643" providerId="LiveId" clId="{F02BD88B-44E7-4A72-B321-4C6DA7F8D1B2}" dt="2025-05-26T07:15:23.473" v="11" actId="478"/>
          <ac:spMkLst>
            <pc:docMk/>
            <pc:sldMk cId="1688495250" sldId="256"/>
            <ac:spMk id="621" creationId="{58D3BE85-6307-ED3E-27F9-FA28A1EE2397}"/>
          </ac:spMkLst>
        </pc:spChg>
        <pc:spChg chg="del">
          <ac:chgData name="Fatima Pillosu" userId="a6295d4dc9e22643" providerId="LiveId" clId="{F02BD88B-44E7-4A72-B321-4C6DA7F8D1B2}" dt="2025-05-26T07:15:21.693" v="9" actId="478"/>
          <ac:spMkLst>
            <pc:docMk/>
            <pc:sldMk cId="1688495250" sldId="256"/>
            <ac:spMk id="622" creationId="{0B0D39FF-F59B-4723-830A-CA8D3AE3D90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2" creationId="{4CA8299B-938D-974D-25E1-9E148BECBA9A}"/>
          </ac:spMkLst>
        </pc:spChg>
        <pc:spChg chg="del">
          <ac:chgData name="Fatima Pillosu" userId="a6295d4dc9e22643" providerId="LiveId" clId="{F02BD88B-44E7-4A72-B321-4C6DA7F8D1B2}" dt="2025-05-26T07:15:22.725" v="10" actId="478"/>
          <ac:spMkLst>
            <pc:docMk/>
            <pc:sldMk cId="1688495250" sldId="256"/>
            <ac:spMk id="623" creationId="{0246EB4E-5EBE-9B09-0D42-91DDAF595D43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3" creationId="{EA928D17-8CB3-5F9A-05CC-7184F243D8C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4" creationId="{73F75008-BF3A-51E2-AE60-C9AF571B3D74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4" creationId="{C05F2D7A-AC64-2B18-B9D6-70F2B0A1710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5" creationId="{4CD247FF-251B-C40A-5E8F-CE044225D306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5" creationId="{57CAA76D-52F2-E3A8-D80B-D405C470CC9F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6" creationId="{90686D8A-2AF4-C32A-CF16-0CE6D7CCD478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6" creationId="{B263F57A-2BD9-C47C-8F14-8A351919A5DC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7" creationId="{0EBAEA1C-7D74-3F20-F1D1-45DB8A4C8BE3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7" creationId="{4B72A7F5-B9E8-7D75-5CC1-158EFEA737AF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8" creationId="{24FC0AE1-9EBC-F815-3D3A-19192D34B70B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8" creationId="{CF5814CA-819F-3FD1-A327-8C97790080F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9" creationId="{355AE00D-9FA0-8543-7B0F-8DF7EE6E3A43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9" creationId="{FE781FE9-63F8-EB01-8906-3CCE1D14DD39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0" creationId="{B1103769-BF19-5921-269A-8DED93775D50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0" creationId="{E30F0956-9FE8-6269-2B74-57D6D12E8A99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1" creationId="{74DBCB78-F5D4-A445-5DA6-9A61474958DF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1" creationId="{EE00C08A-FEEE-60BF-E699-1D0FBA6236C2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2" creationId="{3DE79262-0D39-9B04-C17B-E395036CB114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2" creationId="{D40E4E32-E806-E1C3-3A82-CFE54099D418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3" creationId="{15F94532-E6B0-4685-D82B-F1FF0E87AAB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3" creationId="{C1122F31-5A4D-133C-B1B9-766BB242B71A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4" creationId="{07AD5B88-7BA8-AF80-0ECE-9367FD1E302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4" creationId="{84DB17CB-17E8-7437-8210-42D63CB70BE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5" creationId="{5439EA49-50C8-57A3-DE6E-96C6282C3498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5" creationId="{CAF90F3F-2EBE-46A9-68ED-3901DE4A598A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6" creationId="{75CE59C4-67C5-3593-7345-849B5C971F51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7" creationId="{44A3287E-2324-2DC2-EC3A-156D8D22E04A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7" creationId="{59200FB6-8E47-2BB0-54D6-CEFC677519DD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8" creationId="{5125225B-7866-8B92-7C2B-D3932C0C491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8" creationId="{D0A32389-78A9-2F2F-69A2-769149B2981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9" creationId="{4169564A-9D8A-D8F4-5FAD-3D0D054FECEA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9" creationId="{5FD3EEE1-3A72-DD31-E14C-926C07F0A7AD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0" creationId="{2F77A01B-739A-8472-1F7C-5A949165EF5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0" creationId="{A68E6AA0-0CF2-C49C-8F5F-E68F728AC78B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1" creationId="{AEBBA215-ABB6-27F1-DC17-FA656547DBE1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1" creationId="{F23D39A3-0FF9-A672-1D99-6541C2CEF93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2" creationId="{91B95036-6B34-BE90-AEE4-20D3938F7A6F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2" creationId="{E036962A-CAD8-80E1-89B8-674F976E3F79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3" creationId="{2783C9C9-4FA2-C4D7-8DF0-83DC8A662305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3" creationId="{5F5C31CB-412F-FF1E-3E41-FE26A2924DF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4" creationId="{A6B8FA18-392C-0DFB-E2F3-F30E561CA0B5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4" creationId="{B38983FC-B89B-84B0-AA0E-3A71B7C589F6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5" creationId="{96BBE996-4FFF-B6E4-0EC9-EAB05DF24CCB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5" creationId="{FE2ED57C-B689-6A9F-5308-B16650483203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6" creationId="{9EDDE0FB-8E7A-7C3A-16E6-B7F3E8D5F395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6" creationId="{C697728E-4E42-696B-6B2D-BBA81121CEF6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7" creationId="{359D8B55-7651-946E-6302-B27B3E385A44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7" creationId="{495206E9-4DA5-167F-608E-B8DD9C0A1F5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8" creationId="{4D2B51A1-90AB-D72C-4853-6F65580B5A00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8" creationId="{E4F1ADAD-C326-FB68-1AF2-52DDAA45DB9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9" creationId="{17348141-576C-6D92-286F-78C1CCD00535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0" creationId="{5389F451-3905-BF90-46AE-6632789614C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1" creationId="{58B368AC-8A66-99C1-0B9D-B8F75F76507C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2" creationId="{3A37D49E-3143-0A95-C8FE-A42F59EB728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3" creationId="{C748A098-2494-D0DD-7960-43DEF1F73F66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4" creationId="{247C208F-B953-B147-8D87-E5F6718F0AD7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5" creationId="{291565A2-E2CC-6425-36AB-105A0BF88AF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5" creationId="{537DD69C-1224-3476-6D51-100F51F6B5BB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6" creationId="{128C7D23-6316-9D13-FF40-EDFA9D323C4D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6" creationId="{FFD41C15-7C0B-6806-8F6C-0D70499A16FF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7" creationId="{143ED3C0-A0EB-86AB-DBB3-15761E33A66B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7" creationId="{4B296CF9-4D94-A6D6-0E43-485C23AB277D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8" creationId="{4A9DCB56-7AA0-74DB-EFF9-931FC833430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8" creationId="{5B61FEAD-A15A-0A07-E187-007AFBDFCED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9" creationId="{259E61CB-3400-641E-04C0-E10C6860B23C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9" creationId="{3D649B09-FCBA-0720-5661-F1476B2E5DA0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0" creationId="{954B8706-BBBE-A930-0B1A-6FA91313894C}"/>
          </ac:spMkLst>
        </pc:spChg>
        <pc:spChg chg="del">
          <ac:chgData name="Fatima Pillosu" userId="a6295d4dc9e22643" providerId="LiveId" clId="{F02BD88B-44E7-4A72-B321-4C6DA7F8D1B2}" dt="2025-05-26T21:58:19.279" v="17" actId="478"/>
          <ac:spMkLst>
            <pc:docMk/>
            <pc:sldMk cId="1688495250" sldId="256"/>
            <ac:spMk id="661" creationId="{FA181913-77EE-D3FE-6323-2E5B8BB3DDAB}"/>
          </ac:spMkLst>
        </pc:spChg>
        <pc:spChg chg="del">
          <ac:chgData name="Fatima Pillosu" userId="a6295d4dc9e22643" providerId="LiveId" clId="{F02BD88B-44E7-4A72-B321-4C6DA7F8D1B2}" dt="2025-05-26T22:00:50.234" v="205" actId="478"/>
          <ac:spMkLst>
            <pc:docMk/>
            <pc:sldMk cId="1688495250" sldId="256"/>
            <ac:spMk id="662" creationId="{A827FA83-8B7F-7E03-9420-9ACC37EB7359}"/>
          </ac:spMkLst>
        </pc:spChg>
        <pc:spChg chg="del">
          <ac:chgData name="Fatima Pillosu" userId="a6295d4dc9e22643" providerId="LiveId" clId="{F02BD88B-44E7-4A72-B321-4C6DA7F8D1B2}" dt="2025-05-26T22:00:51.201" v="206" actId="478"/>
          <ac:spMkLst>
            <pc:docMk/>
            <pc:sldMk cId="1688495250" sldId="256"/>
            <ac:spMk id="663" creationId="{657F3A7E-95CF-044D-27CC-5DB2127BB1C9}"/>
          </ac:spMkLst>
        </pc:spChg>
        <pc:spChg chg="del">
          <ac:chgData name="Fatima Pillosu" userId="a6295d4dc9e22643" providerId="LiveId" clId="{F02BD88B-44E7-4A72-B321-4C6DA7F8D1B2}" dt="2025-05-26T22:00:53.208" v="207" actId="478"/>
          <ac:spMkLst>
            <pc:docMk/>
            <pc:sldMk cId="1688495250" sldId="256"/>
            <ac:spMk id="664" creationId="{E526BECF-2C05-19E4-1172-641D055A8F2D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65" creationId="{1C4FB0E4-15C7-F929-821A-E3BC202C75E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5" creationId="{D2236F94-6E3C-CB61-44DE-43F7DA895856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6" creationId="{224F6137-8056-F8BA-A60F-A392A8E13AB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7" creationId="{9167CBF8-E22E-14A5-9007-1A4E58C48472}"/>
          </ac:spMkLst>
        </pc:spChg>
        <pc:spChg chg="del mod">
          <ac:chgData name="Fatima Pillosu" userId="a6295d4dc9e22643" providerId="LiveId" clId="{F02BD88B-44E7-4A72-B321-4C6DA7F8D1B2}" dt="2025-05-26T07:15:16.296" v="7" actId="478"/>
          <ac:spMkLst>
            <pc:docMk/>
            <pc:sldMk cId="1688495250" sldId="256"/>
            <ac:spMk id="667" creationId="{A1396CE7-3B44-2704-4E94-560BF182E83E}"/>
          </ac:spMkLst>
        </pc:spChg>
        <pc:spChg chg="del">
          <ac:chgData name="Fatima Pillosu" userId="a6295d4dc9e22643" providerId="LiveId" clId="{F02BD88B-44E7-4A72-B321-4C6DA7F8D1B2}" dt="2025-05-26T07:14:55.897" v="4" actId="478"/>
          <ac:spMkLst>
            <pc:docMk/>
            <pc:sldMk cId="1688495250" sldId="256"/>
            <ac:spMk id="668" creationId="{60AAC84E-691E-52B9-85AE-F29AF0BA833E}"/>
          </ac:spMkLst>
        </pc:spChg>
        <pc:spChg chg="del">
          <ac:chgData name="Fatima Pillosu" userId="a6295d4dc9e22643" providerId="LiveId" clId="{F02BD88B-44E7-4A72-B321-4C6DA7F8D1B2}" dt="2025-05-26T07:14:53.642" v="3" actId="478"/>
          <ac:spMkLst>
            <pc:docMk/>
            <pc:sldMk cId="1688495250" sldId="256"/>
            <ac:spMk id="669" creationId="{E13B4266-8F3B-FDD3-769A-3CE9A69DF6C9}"/>
          </ac:spMkLst>
        </pc:sp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6" creationId="{9283D6CF-4D1C-0461-8A85-32E10A264787}"/>
          </ac:picMkLst>
        </pc:picChg>
        <pc:picChg chg="del">
          <ac:chgData name="Fatima Pillosu" userId="a6295d4dc9e22643" providerId="LiveId" clId="{F02BD88B-44E7-4A72-B321-4C6DA7F8D1B2}" dt="2025-05-26T07:14:32.173" v="1" actId="478"/>
          <ac:picMkLst>
            <pc:docMk/>
            <pc:sldMk cId="1688495250" sldId="256"/>
            <ac:picMk id="7" creationId="{0F8336AA-FABB-7B6A-4200-1F2701D9EDFE}"/>
          </ac:picMkLst>
        </pc:pic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8" creationId="{8270191E-03B4-6E51-FFC2-AB17348A64CE}"/>
          </ac:picMkLst>
        </pc:pic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9" creationId="{C0FD8F42-F027-FB35-4C9B-F172D202689C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9" creationId="{E30BA7D3-5927-E42B-1A0C-DC96AC8A41DB}"/>
          </ac:picMkLst>
        </pc:pic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10" creationId="{8E46B83B-EB5E-E5A6-9EFD-B3B7CBCA2A17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49" creationId="{8730E0A7-2776-EE44-4702-4B1D34D621E8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0" creationId="{79E179B8-4D0C-B78D-CAC6-E6A1B93CF933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1" creationId="{8C66F47E-06AA-EBD1-8CD2-79293704AB2E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2" creationId="{CFA31D67-B167-9BB5-BFB6-9BF5B55EDDB6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3" creationId="{DDBCBBBA-CDC8-C8C4-FCF3-573F75CF3B81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4" creationId="{7BEE0C0A-9258-2836-EB75-88A9F0D8BAF9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576" creationId="{88E8A8A3-6726-D956-3943-CAB5CC0E032A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577" creationId="{71B3C270-45AD-2F01-580E-A614D35F0ADA}"/>
          </ac:picMkLst>
        </pc:picChg>
        <pc:picChg chg="del mod">
          <ac:chgData name="Fatima Pillosu" userId="a6295d4dc9e22643" providerId="LiveId" clId="{F02BD88B-44E7-4A72-B321-4C6DA7F8D1B2}" dt="2025-05-26T22:02:54.384" v="306" actId="21"/>
          <ac:picMkLst>
            <pc:docMk/>
            <pc:sldMk cId="1688495250" sldId="256"/>
            <ac:picMk id="578" creationId="{E30BA7D3-5927-E42B-1A0C-DC96AC8A41DB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16" creationId="{E30BA7D3-5927-E42B-1A0C-DC96AC8A41DB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636" creationId="{2CB3382B-6630-D5F4-1748-36BF12A2DA6A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49" creationId="{8730E0A7-2776-EE44-4702-4B1D34D621E8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0" creationId="{79E179B8-4D0C-B78D-CAC6-E6A1B93CF933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1" creationId="{8C66F47E-06AA-EBD1-8CD2-79293704AB2E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2" creationId="{CFA31D67-B167-9BB5-BFB6-9BF5B55EDDB6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3" creationId="{DDBCBBBA-CDC8-C8C4-FCF3-573F75CF3B81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4" creationId="{7BEE0C0A-9258-2836-EB75-88A9F0D8BAF9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660" creationId="{05296302-5C1B-8E52-59FB-7868E444B750}"/>
          </ac:picMkLst>
        </pc:picChg>
        <pc:picChg chg="del">
          <ac:chgData name="Fatima Pillosu" userId="a6295d4dc9e22643" providerId="LiveId" clId="{F02BD88B-44E7-4A72-B321-4C6DA7F8D1B2}" dt="2025-05-26T07:14:36.570" v="2" actId="478"/>
          <ac:picMkLst>
            <pc:docMk/>
            <pc:sldMk cId="1688495250" sldId="256"/>
            <ac:picMk id="666" creationId="{6905B363-CB61-A59F-5F32-A92075AAB584}"/>
          </ac:picMkLst>
        </pc:picChg>
        <pc:cxnChg chg="del">
          <ac:chgData name="Fatima Pillosu" userId="a6295d4dc9e22643" providerId="LiveId" clId="{F02BD88B-44E7-4A72-B321-4C6DA7F8D1B2}" dt="2025-05-26T07:14:13.899" v="0" actId="478"/>
          <ac:cxnSpMkLst>
            <pc:docMk/>
            <pc:sldMk cId="1688495250" sldId="256"/>
            <ac:cxnSpMk id="615" creationId="{9566AAFD-6BC5-F2D0-6D86-3D5F2C0244E9}"/>
          </ac:cxnSpMkLst>
        </pc:cxnChg>
      </pc:sldChg>
      <pc:sldChg chg="addSp delSp modSp new del mod">
        <pc:chgData name="Fatima Pillosu" userId="a6295d4dc9e22643" providerId="LiveId" clId="{F02BD88B-44E7-4A72-B321-4C6DA7F8D1B2}" dt="2025-05-26T22:12:49.196" v="530" actId="2696"/>
        <pc:sldMkLst>
          <pc:docMk/>
          <pc:sldMk cId="473904665" sldId="257"/>
        </pc:sldMkLst>
        <pc:spChg chg="del">
          <ac:chgData name="Fatima Pillosu" userId="a6295d4dc9e22643" providerId="LiveId" clId="{F02BD88B-44E7-4A72-B321-4C6DA7F8D1B2}" dt="2025-05-26T07:15:31.884" v="16" actId="478"/>
          <ac:spMkLst>
            <pc:docMk/>
            <pc:sldMk cId="473904665" sldId="257"/>
            <ac:spMk id="2" creationId="{FB752FDA-0DD5-32B1-ABF0-4FA4D437AD78}"/>
          </ac:spMkLst>
        </pc:spChg>
        <pc:spChg chg="del">
          <ac:chgData name="Fatima Pillosu" userId="a6295d4dc9e22643" providerId="LiveId" clId="{F02BD88B-44E7-4A72-B321-4C6DA7F8D1B2}" dt="2025-05-26T07:15:31.275" v="15" actId="478"/>
          <ac:spMkLst>
            <pc:docMk/>
            <pc:sldMk cId="473904665" sldId="257"/>
            <ac:spMk id="3" creationId="{E9004F00-0AB5-20DB-368B-AA866C0696CB}"/>
          </ac:spMkLst>
        </pc:sp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3" creationId="{8730E0A7-2776-EE44-4702-4B1D34D621E8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5" creationId="{79E179B8-4D0C-B78D-CAC6-E6A1B93CF933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7" creationId="{8C66F47E-06AA-EBD1-8CD2-79293704AB2E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9" creationId="{CFA31D67-B167-9BB5-BFB6-9BF5B55EDDB6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11" creationId="{DDBCBBBA-CDC8-C8C4-FCF3-573F75CF3B81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13" creationId="{7BEE0C0A-9258-2836-EB75-88A9F0D8BAF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818909"/>
            <a:ext cx="3519170" cy="1742064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628154"/>
            <a:ext cx="3105150" cy="1208093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304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613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66406"/>
            <a:ext cx="892731" cy="424048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66406"/>
            <a:ext cx="2626439" cy="42404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2678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3633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47477"/>
            <a:ext cx="3570923" cy="2081441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348609"/>
            <a:ext cx="3570923" cy="1094581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1816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332030"/>
            <a:ext cx="1759585" cy="31748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332030"/>
            <a:ext cx="1759585" cy="31748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10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66407"/>
            <a:ext cx="3570923" cy="9671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226626"/>
            <a:ext cx="1751498" cy="601151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827777"/>
            <a:ext cx="1751498" cy="26883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226626"/>
            <a:ext cx="1760124" cy="601151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827777"/>
            <a:ext cx="1760124" cy="26883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0524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287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5699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33587"/>
            <a:ext cx="1335322" cy="1167553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720456"/>
            <a:ext cx="2095976" cy="3555941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01140"/>
            <a:ext cx="1335322" cy="2781048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733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33587"/>
            <a:ext cx="1335322" cy="1167553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720456"/>
            <a:ext cx="2095976" cy="3555941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01140"/>
            <a:ext cx="1335322" cy="2781048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309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66407"/>
            <a:ext cx="3570923" cy="967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332030"/>
            <a:ext cx="3570923" cy="3174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637782"/>
            <a:ext cx="931545" cy="26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637782"/>
            <a:ext cx="1397318" cy="26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637782"/>
            <a:ext cx="931545" cy="26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76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75" descr="A map of the united states&#10;&#10;Description automatically generated">
            <a:extLst>
              <a:ext uri="{FF2B5EF4-FFF2-40B4-BE49-F238E27FC236}">
                <a16:creationId xmlns:a16="http://schemas.microsoft.com/office/drawing/2014/main" id="{E30BA7D3-5927-E42B-1A0C-DC96AC8A41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4" t="22424" r="11363" b="73810"/>
          <a:stretch/>
        </p:blipFill>
        <p:spPr>
          <a:xfrm flipV="1">
            <a:off x="238425" y="777949"/>
            <a:ext cx="3691224" cy="135024"/>
          </a:xfrm>
          <a:prstGeom prst="rect">
            <a:avLst/>
          </a:prstGeom>
        </p:spPr>
      </p:pic>
      <p:sp>
        <p:nvSpPr>
          <p:cNvPr id="4" name="TextBox 576">
            <a:extLst>
              <a:ext uri="{FF2B5EF4-FFF2-40B4-BE49-F238E27FC236}">
                <a16:creationId xmlns:a16="http://schemas.microsoft.com/office/drawing/2014/main" id="{297C438A-592F-7A83-669A-E152156F36E7}"/>
              </a:ext>
            </a:extLst>
          </p:cNvPr>
          <p:cNvSpPr txBox="1"/>
          <p:nvPr/>
        </p:nvSpPr>
        <p:spPr>
          <a:xfrm>
            <a:off x="3639754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5000</a:t>
            </a:r>
          </a:p>
        </p:txBody>
      </p:sp>
      <p:sp>
        <p:nvSpPr>
          <p:cNvPr id="5" name="TextBox 577">
            <a:extLst>
              <a:ext uri="{FF2B5EF4-FFF2-40B4-BE49-F238E27FC236}">
                <a16:creationId xmlns:a16="http://schemas.microsoft.com/office/drawing/2014/main" id="{A8328F34-FE95-E24A-EBA4-D43251E0FDF1}"/>
              </a:ext>
            </a:extLst>
          </p:cNvPr>
          <p:cNvSpPr txBox="1"/>
          <p:nvPr/>
        </p:nvSpPr>
        <p:spPr>
          <a:xfrm>
            <a:off x="3425162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</a:t>
            </a:r>
          </a:p>
        </p:txBody>
      </p:sp>
      <p:sp>
        <p:nvSpPr>
          <p:cNvPr id="6" name="TextBox 578">
            <a:extLst>
              <a:ext uri="{FF2B5EF4-FFF2-40B4-BE49-F238E27FC236}">
                <a16:creationId xmlns:a16="http://schemas.microsoft.com/office/drawing/2014/main" id="{49DF687F-CDCA-3BBF-FAC0-2F4259B94EE8}"/>
              </a:ext>
            </a:extLst>
          </p:cNvPr>
          <p:cNvSpPr txBox="1"/>
          <p:nvPr/>
        </p:nvSpPr>
        <p:spPr>
          <a:xfrm>
            <a:off x="3210570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300</a:t>
            </a:r>
          </a:p>
        </p:txBody>
      </p:sp>
      <p:sp>
        <p:nvSpPr>
          <p:cNvPr id="7" name="TextBox 579">
            <a:extLst>
              <a:ext uri="{FF2B5EF4-FFF2-40B4-BE49-F238E27FC236}">
                <a16:creationId xmlns:a16="http://schemas.microsoft.com/office/drawing/2014/main" id="{3CE34E64-DB3B-C5E4-7424-3257CEDEC626}"/>
              </a:ext>
            </a:extLst>
          </p:cNvPr>
          <p:cNvSpPr txBox="1"/>
          <p:nvPr/>
        </p:nvSpPr>
        <p:spPr>
          <a:xfrm>
            <a:off x="2995978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200</a:t>
            </a:r>
          </a:p>
        </p:txBody>
      </p:sp>
      <p:sp>
        <p:nvSpPr>
          <p:cNvPr id="8" name="TextBox 580">
            <a:extLst>
              <a:ext uri="{FF2B5EF4-FFF2-40B4-BE49-F238E27FC236}">
                <a16:creationId xmlns:a16="http://schemas.microsoft.com/office/drawing/2014/main" id="{3F9EABB0-C32D-2BB2-6359-BC9187D2F2A2}"/>
              </a:ext>
            </a:extLst>
          </p:cNvPr>
          <p:cNvSpPr txBox="1"/>
          <p:nvPr/>
        </p:nvSpPr>
        <p:spPr>
          <a:xfrm>
            <a:off x="2781386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150</a:t>
            </a:r>
          </a:p>
        </p:txBody>
      </p:sp>
      <p:sp>
        <p:nvSpPr>
          <p:cNvPr id="9" name="TextBox 581">
            <a:extLst>
              <a:ext uri="{FF2B5EF4-FFF2-40B4-BE49-F238E27FC236}">
                <a16:creationId xmlns:a16="http://schemas.microsoft.com/office/drawing/2014/main" id="{4CA8299B-938D-974D-25E1-9E148BECBA9A}"/>
              </a:ext>
            </a:extLst>
          </p:cNvPr>
          <p:cNvSpPr txBox="1"/>
          <p:nvPr/>
        </p:nvSpPr>
        <p:spPr>
          <a:xfrm>
            <a:off x="2566794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125</a:t>
            </a:r>
          </a:p>
        </p:txBody>
      </p:sp>
      <p:sp>
        <p:nvSpPr>
          <p:cNvPr id="10" name="TextBox 582">
            <a:extLst>
              <a:ext uri="{FF2B5EF4-FFF2-40B4-BE49-F238E27FC236}">
                <a16:creationId xmlns:a16="http://schemas.microsoft.com/office/drawing/2014/main" id="{EA928D17-8CB3-5F9A-05CC-7184F243D8C0}"/>
              </a:ext>
            </a:extLst>
          </p:cNvPr>
          <p:cNvSpPr txBox="1"/>
          <p:nvPr/>
        </p:nvSpPr>
        <p:spPr>
          <a:xfrm>
            <a:off x="2352202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</a:p>
        </p:txBody>
      </p:sp>
      <p:sp>
        <p:nvSpPr>
          <p:cNvPr id="11" name="TextBox 583">
            <a:extLst>
              <a:ext uri="{FF2B5EF4-FFF2-40B4-BE49-F238E27FC236}">
                <a16:creationId xmlns:a16="http://schemas.microsoft.com/office/drawing/2014/main" id="{C05F2D7A-AC64-2B18-B9D6-70F2B0A1710C}"/>
              </a:ext>
            </a:extLst>
          </p:cNvPr>
          <p:cNvSpPr txBox="1"/>
          <p:nvPr/>
        </p:nvSpPr>
        <p:spPr>
          <a:xfrm>
            <a:off x="2137610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</a:p>
        </p:txBody>
      </p:sp>
      <p:sp>
        <p:nvSpPr>
          <p:cNvPr id="12" name="TextBox 584">
            <a:extLst>
              <a:ext uri="{FF2B5EF4-FFF2-40B4-BE49-F238E27FC236}">
                <a16:creationId xmlns:a16="http://schemas.microsoft.com/office/drawing/2014/main" id="{4CD247FF-251B-C40A-5E8F-CE044225D306}"/>
              </a:ext>
            </a:extLst>
          </p:cNvPr>
          <p:cNvSpPr txBox="1"/>
          <p:nvPr/>
        </p:nvSpPr>
        <p:spPr>
          <a:xfrm>
            <a:off x="1923018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</a:p>
        </p:txBody>
      </p:sp>
      <p:sp>
        <p:nvSpPr>
          <p:cNvPr id="13" name="TextBox 585">
            <a:extLst>
              <a:ext uri="{FF2B5EF4-FFF2-40B4-BE49-F238E27FC236}">
                <a16:creationId xmlns:a16="http://schemas.microsoft.com/office/drawing/2014/main" id="{90686D8A-2AF4-C32A-CF16-0CE6D7CCD478}"/>
              </a:ext>
            </a:extLst>
          </p:cNvPr>
          <p:cNvSpPr txBox="1"/>
          <p:nvPr/>
        </p:nvSpPr>
        <p:spPr>
          <a:xfrm>
            <a:off x="1708426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</a:p>
        </p:txBody>
      </p:sp>
      <p:sp>
        <p:nvSpPr>
          <p:cNvPr id="14" name="TextBox 586">
            <a:extLst>
              <a:ext uri="{FF2B5EF4-FFF2-40B4-BE49-F238E27FC236}">
                <a16:creationId xmlns:a16="http://schemas.microsoft.com/office/drawing/2014/main" id="{4B72A7F5-B9E8-7D75-5CC1-158EFEA737AF}"/>
              </a:ext>
            </a:extLst>
          </p:cNvPr>
          <p:cNvSpPr txBox="1"/>
          <p:nvPr/>
        </p:nvSpPr>
        <p:spPr>
          <a:xfrm>
            <a:off x="1493834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</a:p>
        </p:txBody>
      </p:sp>
      <p:sp>
        <p:nvSpPr>
          <p:cNvPr id="15" name="TextBox 587">
            <a:extLst>
              <a:ext uri="{FF2B5EF4-FFF2-40B4-BE49-F238E27FC236}">
                <a16:creationId xmlns:a16="http://schemas.microsoft.com/office/drawing/2014/main" id="{24FC0AE1-9EBC-F815-3D3A-19192D34B70B}"/>
              </a:ext>
            </a:extLst>
          </p:cNvPr>
          <p:cNvSpPr txBox="1"/>
          <p:nvPr/>
        </p:nvSpPr>
        <p:spPr>
          <a:xfrm>
            <a:off x="1279242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</a:p>
        </p:txBody>
      </p:sp>
      <p:sp>
        <p:nvSpPr>
          <p:cNvPr id="16" name="TextBox 588">
            <a:extLst>
              <a:ext uri="{FF2B5EF4-FFF2-40B4-BE49-F238E27FC236}">
                <a16:creationId xmlns:a16="http://schemas.microsoft.com/office/drawing/2014/main" id="{355AE00D-9FA0-8543-7B0F-8DF7EE6E3A43}"/>
              </a:ext>
            </a:extLst>
          </p:cNvPr>
          <p:cNvSpPr txBox="1"/>
          <p:nvPr/>
        </p:nvSpPr>
        <p:spPr>
          <a:xfrm>
            <a:off x="1064650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</a:p>
        </p:txBody>
      </p:sp>
      <p:sp>
        <p:nvSpPr>
          <p:cNvPr id="17" name="TextBox 589">
            <a:extLst>
              <a:ext uri="{FF2B5EF4-FFF2-40B4-BE49-F238E27FC236}">
                <a16:creationId xmlns:a16="http://schemas.microsoft.com/office/drawing/2014/main" id="{E30F0956-9FE8-6269-2B74-57D6D12E8A99}"/>
              </a:ext>
            </a:extLst>
          </p:cNvPr>
          <p:cNvSpPr txBox="1"/>
          <p:nvPr/>
        </p:nvSpPr>
        <p:spPr>
          <a:xfrm>
            <a:off x="850058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</a:p>
        </p:txBody>
      </p:sp>
      <p:sp>
        <p:nvSpPr>
          <p:cNvPr id="18" name="TextBox 590">
            <a:extLst>
              <a:ext uri="{FF2B5EF4-FFF2-40B4-BE49-F238E27FC236}">
                <a16:creationId xmlns:a16="http://schemas.microsoft.com/office/drawing/2014/main" id="{EE00C08A-FEEE-60BF-E699-1D0FBA6236C2}"/>
              </a:ext>
            </a:extLst>
          </p:cNvPr>
          <p:cNvSpPr txBox="1"/>
          <p:nvPr/>
        </p:nvSpPr>
        <p:spPr>
          <a:xfrm>
            <a:off x="635466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</a:p>
        </p:txBody>
      </p:sp>
      <p:sp>
        <p:nvSpPr>
          <p:cNvPr id="19" name="TextBox 591">
            <a:extLst>
              <a:ext uri="{FF2B5EF4-FFF2-40B4-BE49-F238E27FC236}">
                <a16:creationId xmlns:a16="http://schemas.microsoft.com/office/drawing/2014/main" id="{D40E4E32-E806-E1C3-3A82-CFE54099D418}"/>
              </a:ext>
            </a:extLst>
          </p:cNvPr>
          <p:cNvSpPr txBox="1"/>
          <p:nvPr/>
        </p:nvSpPr>
        <p:spPr>
          <a:xfrm>
            <a:off x="420874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</a:p>
        </p:txBody>
      </p:sp>
      <p:sp>
        <p:nvSpPr>
          <p:cNvPr id="20" name="TextBox 592">
            <a:extLst>
              <a:ext uri="{FF2B5EF4-FFF2-40B4-BE49-F238E27FC236}">
                <a16:creationId xmlns:a16="http://schemas.microsoft.com/office/drawing/2014/main" id="{C1122F31-5A4D-133C-B1B9-766BB242B71A}"/>
              </a:ext>
            </a:extLst>
          </p:cNvPr>
          <p:cNvSpPr txBox="1"/>
          <p:nvPr/>
        </p:nvSpPr>
        <p:spPr>
          <a:xfrm>
            <a:off x="206282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21" name="TextBox 593">
            <a:extLst>
              <a:ext uri="{FF2B5EF4-FFF2-40B4-BE49-F238E27FC236}">
                <a16:creationId xmlns:a16="http://schemas.microsoft.com/office/drawing/2014/main" id="{07AD5B88-7BA8-AF80-0ECE-9367FD1E3020}"/>
              </a:ext>
            </a:extLst>
          </p:cNvPr>
          <p:cNvSpPr txBox="1"/>
          <p:nvPr/>
        </p:nvSpPr>
        <p:spPr>
          <a:xfrm>
            <a:off x="-8310" y="61124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22" name="TextBox 594">
            <a:extLst>
              <a:ext uri="{FF2B5EF4-FFF2-40B4-BE49-F238E27FC236}">
                <a16:creationId xmlns:a16="http://schemas.microsoft.com/office/drawing/2014/main" id="{5439EA49-50C8-57A3-DE6E-96C6282C3498}"/>
              </a:ext>
            </a:extLst>
          </p:cNvPr>
          <p:cNvSpPr txBox="1"/>
          <p:nvPr/>
        </p:nvSpPr>
        <p:spPr>
          <a:xfrm>
            <a:off x="263827" y="450525"/>
            <a:ext cx="36426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[mm/24h]</a:t>
            </a:r>
          </a:p>
        </p:txBody>
      </p:sp>
      <p:sp>
        <p:nvSpPr>
          <p:cNvPr id="23" name="TextBox 595">
            <a:extLst>
              <a:ext uri="{FF2B5EF4-FFF2-40B4-BE49-F238E27FC236}">
                <a16:creationId xmlns:a16="http://schemas.microsoft.com/office/drawing/2014/main" id="{75CE59C4-67C5-3593-7345-849B5C971F51}"/>
              </a:ext>
            </a:extLst>
          </p:cNvPr>
          <p:cNvSpPr txBox="1"/>
          <p:nvPr/>
        </p:nvSpPr>
        <p:spPr>
          <a:xfrm>
            <a:off x="273400" y="483397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24" name="TextBox 596">
            <a:extLst>
              <a:ext uri="{FF2B5EF4-FFF2-40B4-BE49-F238E27FC236}">
                <a16:creationId xmlns:a16="http://schemas.microsoft.com/office/drawing/2014/main" id="{59200FB6-8E47-2BB0-54D6-CEFC677519DD}"/>
              </a:ext>
            </a:extLst>
          </p:cNvPr>
          <p:cNvSpPr txBox="1"/>
          <p:nvPr/>
        </p:nvSpPr>
        <p:spPr>
          <a:xfrm>
            <a:off x="813036" y="483397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25" name="TextBox 597">
            <a:extLst>
              <a:ext uri="{FF2B5EF4-FFF2-40B4-BE49-F238E27FC236}">
                <a16:creationId xmlns:a16="http://schemas.microsoft.com/office/drawing/2014/main" id="{5125225B-7866-8B92-7C2B-D3932C0C4910}"/>
              </a:ext>
            </a:extLst>
          </p:cNvPr>
          <p:cNvSpPr txBox="1"/>
          <p:nvPr/>
        </p:nvSpPr>
        <p:spPr>
          <a:xfrm>
            <a:off x="1352686" y="483397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26" name="TextBox 607">
            <a:extLst>
              <a:ext uri="{FF2B5EF4-FFF2-40B4-BE49-F238E27FC236}">
                <a16:creationId xmlns:a16="http://schemas.microsoft.com/office/drawing/2014/main" id="{4169564A-9D8A-D8F4-5FAD-3D0D054FECEA}"/>
              </a:ext>
            </a:extLst>
          </p:cNvPr>
          <p:cNvSpPr txBox="1"/>
          <p:nvPr/>
        </p:nvSpPr>
        <p:spPr>
          <a:xfrm>
            <a:off x="-191462" y="1157292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27" name="TextBox 608">
            <a:extLst>
              <a:ext uri="{FF2B5EF4-FFF2-40B4-BE49-F238E27FC236}">
                <a16:creationId xmlns:a16="http://schemas.microsoft.com/office/drawing/2014/main" id="{A68E6AA0-0CF2-C49C-8F5F-E68F728AC78B}"/>
              </a:ext>
            </a:extLst>
          </p:cNvPr>
          <p:cNvSpPr txBox="1"/>
          <p:nvPr/>
        </p:nvSpPr>
        <p:spPr>
          <a:xfrm>
            <a:off x="-191462" y="154171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28" name="TextBox 609">
            <a:extLst>
              <a:ext uri="{FF2B5EF4-FFF2-40B4-BE49-F238E27FC236}">
                <a16:creationId xmlns:a16="http://schemas.microsoft.com/office/drawing/2014/main" id="{AEBBA215-ABB6-27F1-DC17-FA656547DBE1}"/>
              </a:ext>
            </a:extLst>
          </p:cNvPr>
          <p:cNvSpPr txBox="1"/>
          <p:nvPr/>
        </p:nvSpPr>
        <p:spPr>
          <a:xfrm>
            <a:off x="-191462" y="186982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B95036-6B34-BE90-AEE4-20D3938F7A6F}"/>
              </a:ext>
            </a:extLst>
          </p:cNvPr>
          <p:cNvSpPr txBox="1"/>
          <p:nvPr/>
        </p:nvSpPr>
        <p:spPr>
          <a:xfrm>
            <a:off x="-83151" y="-69878"/>
            <a:ext cx="42302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Rainfall climatology</a:t>
            </a:r>
          </a:p>
          <a:p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Rainfall climatologies as return periods in years (ERA5-ecPoint)</a:t>
            </a:r>
          </a:p>
          <a:p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Static fields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F5C31CB-412F-FF1E-3E41-FE26A2924DF1}"/>
              </a:ext>
            </a:extLst>
          </p:cNvPr>
          <p:cNvSpPr txBox="1"/>
          <p:nvPr/>
        </p:nvSpPr>
        <p:spPr>
          <a:xfrm>
            <a:off x="-66293" y="975725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1-year return period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B8FA18-392C-0DFB-E2F3-F30E561CA0B5}"/>
              </a:ext>
            </a:extLst>
          </p:cNvPr>
          <p:cNvSpPr txBox="1"/>
          <p:nvPr/>
        </p:nvSpPr>
        <p:spPr>
          <a:xfrm>
            <a:off x="2133448" y="980805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5-year return period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BBE996-4FFF-B6E4-0EC9-EAB05DF24CCB}"/>
              </a:ext>
            </a:extLst>
          </p:cNvPr>
          <p:cNvSpPr txBox="1"/>
          <p:nvPr/>
        </p:nvSpPr>
        <p:spPr>
          <a:xfrm>
            <a:off x="-66293" y="2297788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10-year return period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EDDE0FB-8E7A-7C3A-16E6-B7F3E8D5F395}"/>
              </a:ext>
            </a:extLst>
          </p:cNvPr>
          <p:cNvSpPr txBox="1"/>
          <p:nvPr/>
        </p:nvSpPr>
        <p:spPr>
          <a:xfrm>
            <a:off x="2133448" y="2300328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20-year return period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9D8B55-7651-946E-6302-B27B3E385A44}"/>
              </a:ext>
            </a:extLst>
          </p:cNvPr>
          <p:cNvSpPr txBox="1"/>
          <p:nvPr/>
        </p:nvSpPr>
        <p:spPr>
          <a:xfrm>
            <a:off x="-66293" y="3619851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50-year return period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4F1ADAD-C326-FB68-1AF2-52DDAA45DB9E}"/>
              </a:ext>
            </a:extLst>
          </p:cNvPr>
          <p:cNvSpPr txBox="1"/>
          <p:nvPr/>
        </p:nvSpPr>
        <p:spPr>
          <a:xfrm>
            <a:off x="2133448" y="3619851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100-year return period</a:t>
            </a:r>
          </a:p>
        </p:txBody>
      </p:sp>
      <p:pic>
        <p:nvPicPr>
          <p:cNvPr id="36" name="Picture 35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730E0A7-2776-EE44-4702-4B1D34D62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4" t="28561" r="7204" b="4944"/>
          <a:stretch/>
        </p:blipFill>
        <p:spPr>
          <a:xfrm>
            <a:off x="259408" y="1177289"/>
            <a:ext cx="1900769" cy="1044000"/>
          </a:xfrm>
          <a:prstGeom prst="rect">
            <a:avLst/>
          </a:prstGeom>
        </p:spPr>
      </p:pic>
      <p:pic>
        <p:nvPicPr>
          <p:cNvPr id="37" name="Picture 3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9E179B8-4D0C-B78D-CAC6-E6A1B93CF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4" t="28561" r="7344" b="4944"/>
          <a:stretch/>
        </p:blipFill>
        <p:spPr>
          <a:xfrm>
            <a:off x="2213808" y="1177289"/>
            <a:ext cx="1897653" cy="1044000"/>
          </a:xfrm>
          <a:prstGeom prst="rect">
            <a:avLst/>
          </a:prstGeom>
        </p:spPr>
      </p:pic>
      <p:pic>
        <p:nvPicPr>
          <p:cNvPr id="38" name="Picture 37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C66F47E-06AA-EBD1-8CD2-79293704AB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4" t="28561" r="7414" b="4944"/>
          <a:stretch/>
        </p:blipFill>
        <p:spPr>
          <a:xfrm>
            <a:off x="265640" y="2499329"/>
            <a:ext cx="1894537" cy="1044000"/>
          </a:xfrm>
          <a:prstGeom prst="rect">
            <a:avLst/>
          </a:prstGeom>
        </p:spPr>
      </p:pic>
      <p:pic>
        <p:nvPicPr>
          <p:cNvPr id="39" name="Picture 3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CFA31D67-B167-9BB5-BFB6-9BF5B55EDD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" t="28561" r="7414" b="4944"/>
          <a:stretch/>
        </p:blipFill>
        <p:spPr>
          <a:xfrm>
            <a:off x="2213808" y="2499329"/>
            <a:ext cx="1892979" cy="1044000"/>
          </a:xfrm>
          <a:prstGeom prst="rect">
            <a:avLst/>
          </a:prstGeom>
        </p:spPr>
      </p:pic>
      <p:pic>
        <p:nvPicPr>
          <p:cNvPr id="40" name="Picture 39" descr="A map of the united states&#10;&#10;AI-generated content may be incorrect.">
            <a:extLst>
              <a:ext uri="{FF2B5EF4-FFF2-40B4-BE49-F238E27FC236}">
                <a16:creationId xmlns:a16="http://schemas.microsoft.com/office/drawing/2014/main" id="{DDBCBBBA-CDC8-C8C4-FCF3-573F75CF3B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" t="28561" r="7414" b="4944"/>
          <a:stretch/>
        </p:blipFill>
        <p:spPr>
          <a:xfrm>
            <a:off x="267198" y="3817159"/>
            <a:ext cx="1892979" cy="1044000"/>
          </a:xfrm>
          <a:prstGeom prst="rect">
            <a:avLst/>
          </a:prstGeom>
        </p:spPr>
      </p:pic>
      <p:pic>
        <p:nvPicPr>
          <p:cNvPr id="41" name="Picture 4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BEE0C0A-9258-2836-EB75-88A9F0D8BA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4" t="28561" r="7344" b="4945"/>
          <a:stretch/>
        </p:blipFill>
        <p:spPr>
          <a:xfrm>
            <a:off x="2213808" y="3817159"/>
            <a:ext cx="1892979" cy="1044000"/>
          </a:xfrm>
          <a:prstGeom prst="rect">
            <a:avLst/>
          </a:prstGeom>
        </p:spPr>
      </p:pic>
      <p:sp>
        <p:nvSpPr>
          <p:cNvPr id="42" name="TextBox 607">
            <a:extLst>
              <a:ext uri="{FF2B5EF4-FFF2-40B4-BE49-F238E27FC236}">
                <a16:creationId xmlns:a16="http://schemas.microsoft.com/office/drawing/2014/main" id="{537DD69C-1224-3476-6D51-100F51F6B5BB}"/>
              </a:ext>
            </a:extLst>
          </p:cNvPr>
          <p:cNvSpPr txBox="1"/>
          <p:nvPr/>
        </p:nvSpPr>
        <p:spPr>
          <a:xfrm>
            <a:off x="-191462" y="248584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3" name="TextBox 608">
            <a:extLst>
              <a:ext uri="{FF2B5EF4-FFF2-40B4-BE49-F238E27FC236}">
                <a16:creationId xmlns:a16="http://schemas.microsoft.com/office/drawing/2014/main" id="{FFD41C15-7C0B-6806-8F6C-0D70499A16FF}"/>
              </a:ext>
            </a:extLst>
          </p:cNvPr>
          <p:cNvSpPr txBox="1"/>
          <p:nvPr/>
        </p:nvSpPr>
        <p:spPr>
          <a:xfrm>
            <a:off x="-191462" y="287026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4" name="TextBox 609">
            <a:extLst>
              <a:ext uri="{FF2B5EF4-FFF2-40B4-BE49-F238E27FC236}">
                <a16:creationId xmlns:a16="http://schemas.microsoft.com/office/drawing/2014/main" id="{4B296CF9-4D94-A6D6-0E43-485C23AB277D}"/>
              </a:ext>
            </a:extLst>
          </p:cNvPr>
          <p:cNvSpPr txBox="1"/>
          <p:nvPr/>
        </p:nvSpPr>
        <p:spPr>
          <a:xfrm>
            <a:off x="-191462" y="319838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5" name="TextBox 607">
            <a:extLst>
              <a:ext uri="{FF2B5EF4-FFF2-40B4-BE49-F238E27FC236}">
                <a16:creationId xmlns:a16="http://schemas.microsoft.com/office/drawing/2014/main" id="{4A9DCB56-7AA0-74DB-EFF9-931FC8334300}"/>
              </a:ext>
            </a:extLst>
          </p:cNvPr>
          <p:cNvSpPr txBox="1"/>
          <p:nvPr/>
        </p:nvSpPr>
        <p:spPr>
          <a:xfrm>
            <a:off x="-191462" y="380234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6" name="TextBox 608">
            <a:extLst>
              <a:ext uri="{FF2B5EF4-FFF2-40B4-BE49-F238E27FC236}">
                <a16:creationId xmlns:a16="http://schemas.microsoft.com/office/drawing/2014/main" id="{259E61CB-3400-641E-04C0-E10C6860B23C}"/>
              </a:ext>
            </a:extLst>
          </p:cNvPr>
          <p:cNvSpPr txBox="1"/>
          <p:nvPr/>
        </p:nvSpPr>
        <p:spPr>
          <a:xfrm>
            <a:off x="-191462" y="418676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7" name="TextBox 609">
            <a:extLst>
              <a:ext uri="{FF2B5EF4-FFF2-40B4-BE49-F238E27FC236}">
                <a16:creationId xmlns:a16="http://schemas.microsoft.com/office/drawing/2014/main" id="{954B8706-BBBE-A930-0B1A-6FA91313894C}"/>
              </a:ext>
            </a:extLst>
          </p:cNvPr>
          <p:cNvSpPr txBox="1"/>
          <p:nvPr/>
        </p:nvSpPr>
        <p:spPr>
          <a:xfrm>
            <a:off x="-191462" y="45148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8" name="TextBox 595">
            <a:extLst>
              <a:ext uri="{FF2B5EF4-FFF2-40B4-BE49-F238E27FC236}">
                <a16:creationId xmlns:a16="http://schemas.microsoft.com/office/drawing/2014/main" id="{D2236F94-6E3C-CB61-44DE-43F7DA895856}"/>
              </a:ext>
            </a:extLst>
          </p:cNvPr>
          <p:cNvSpPr txBox="1"/>
          <p:nvPr/>
        </p:nvSpPr>
        <p:spPr>
          <a:xfrm>
            <a:off x="2218604" y="483397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49" name="TextBox 596">
            <a:extLst>
              <a:ext uri="{FF2B5EF4-FFF2-40B4-BE49-F238E27FC236}">
                <a16:creationId xmlns:a16="http://schemas.microsoft.com/office/drawing/2014/main" id="{224F6137-8056-F8BA-A60F-A392A8E13AB7}"/>
              </a:ext>
            </a:extLst>
          </p:cNvPr>
          <p:cNvSpPr txBox="1"/>
          <p:nvPr/>
        </p:nvSpPr>
        <p:spPr>
          <a:xfrm>
            <a:off x="2758240" y="483397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50" name="TextBox 597">
            <a:extLst>
              <a:ext uri="{FF2B5EF4-FFF2-40B4-BE49-F238E27FC236}">
                <a16:creationId xmlns:a16="http://schemas.microsoft.com/office/drawing/2014/main" id="{9167CBF8-E22E-14A5-9007-1A4E58C48472}"/>
              </a:ext>
            </a:extLst>
          </p:cNvPr>
          <p:cNvSpPr txBox="1"/>
          <p:nvPr/>
        </p:nvSpPr>
        <p:spPr>
          <a:xfrm>
            <a:off x="3297890" y="483397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688495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112</Words>
  <Application>Microsoft Office PowerPoint</Application>
  <PresentationFormat>Custom</PresentationFormat>
  <Paragraphs>43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2024-06-24T12:51:51Z</dcterms:created>
  <dcterms:modified xsi:type="dcterms:W3CDTF">2025-06-10T21:44:21Z</dcterms:modified>
</cp:coreProperties>
</file>

<file path=docProps/thumbnail.jpeg>
</file>